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350" r:id="rId3"/>
    <p:sldId id="352" r:id="rId4"/>
    <p:sldId id="353"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9" r:id="rId20"/>
    <p:sldId id="370" r:id="rId21"/>
    <p:sldId id="371" r:id="rId22"/>
    <p:sldId id="372" r:id="rId23"/>
    <p:sldId id="373" r:id="rId24"/>
    <p:sldId id="375" r:id="rId25"/>
    <p:sldId id="376" r:id="rId26"/>
    <p:sldId id="377" r:id="rId27"/>
    <p:sldId id="378" r:id="rId28"/>
    <p:sldId id="379" r:id="rId29"/>
    <p:sldId id="380" r:id="rId30"/>
  </p:sldIdLst>
  <p:sldSz cx="9364663" cy="5851525"/>
  <p:notesSz cx="6858000" cy="9144000"/>
  <p:custDataLst>
    <p:tags r:id="rId32"/>
  </p:custDataLst>
  <p:defaultTextStyle>
    <a:defPPr>
      <a:defRPr lang="zh-CN"/>
    </a:defPPr>
    <a:lvl1pPr marL="0" algn="l" defTabSz="730250" rtl="0" eaLnBrk="1" latinLnBrk="0" hangingPunct="1">
      <a:defRPr sz="1400" kern="1200">
        <a:solidFill>
          <a:schemeClr val="tx1"/>
        </a:solidFill>
        <a:latin typeface="+mn-lt"/>
        <a:ea typeface="+mn-ea"/>
        <a:cs typeface="+mn-cs"/>
      </a:defRPr>
    </a:lvl1pPr>
    <a:lvl2pPr marL="365125" algn="l" defTabSz="730250" rtl="0" eaLnBrk="1" latinLnBrk="0" hangingPunct="1">
      <a:defRPr sz="1400" kern="1200">
        <a:solidFill>
          <a:schemeClr val="tx1"/>
        </a:solidFill>
        <a:latin typeface="+mn-lt"/>
        <a:ea typeface="+mn-ea"/>
        <a:cs typeface="+mn-cs"/>
      </a:defRPr>
    </a:lvl2pPr>
    <a:lvl3pPr marL="730250" algn="l" defTabSz="730250" rtl="0" eaLnBrk="1" latinLnBrk="0" hangingPunct="1">
      <a:defRPr sz="1400" kern="1200">
        <a:solidFill>
          <a:schemeClr val="tx1"/>
        </a:solidFill>
        <a:latin typeface="+mn-lt"/>
        <a:ea typeface="+mn-ea"/>
        <a:cs typeface="+mn-cs"/>
      </a:defRPr>
    </a:lvl3pPr>
    <a:lvl4pPr marL="1095375" algn="l" defTabSz="730250" rtl="0" eaLnBrk="1" latinLnBrk="0" hangingPunct="1">
      <a:defRPr sz="1400" kern="1200">
        <a:solidFill>
          <a:schemeClr val="tx1"/>
        </a:solidFill>
        <a:latin typeface="+mn-lt"/>
        <a:ea typeface="+mn-ea"/>
        <a:cs typeface="+mn-cs"/>
      </a:defRPr>
    </a:lvl4pPr>
    <a:lvl5pPr marL="1460500" algn="l" defTabSz="730250" rtl="0" eaLnBrk="1" latinLnBrk="0" hangingPunct="1">
      <a:defRPr sz="1400" kern="1200">
        <a:solidFill>
          <a:schemeClr val="tx1"/>
        </a:solidFill>
        <a:latin typeface="+mn-lt"/>
        <a:ea typeface="+mn-ea"/>
        <a:cs typeface="+mn-cs"/>
      </a:defRPr>
    </a:lvl5pPr>
    <a:lvl6pPr marL="1825625" algn="l" defTabSz="730250" rtl="0" eaLnBrk="1" latinLnBrk="0" hangingPunct="1">
      <a:defRPr sz="1400" kern="1200">
        <a:solidFill>
          <a:schemeClr val="tx1"/>
        </a:solidFill>
        <a:latin typeface="+mn-lt"/>
        <a:ea typeface="+mn-ea"/>
        <a:cs typeface="+mn-cs"/>
      </a:defRPr>
    </a:lvl6pPr>
    <a:lvl7pPr marL="2190750" algn="l" defTabSz="730250" rtl="0" eaLnBrk="1" latinLnBrk="0" hangingPunct="1">
      <a:defRPr sz="1400" kern="1200">
        <a:solidFill>
          <a:schemeClr val="tx1"/>
        </a:solidFill>
        <a:latin typeface="+mn-lt"/>
        <a:ea typeface="+mn-ea"/>
        <a:cs typeface="+mn-cs"/>
      </a:defRPr>
    </a:lvl7pPr>
    <a:lvl8pPr marL="2555875" algn="l" defTabSz="730250" rtl="0" eaLnBrk="1" latinLnBrk="0" hangingPunct="1">
      <a:defRPr sz="1400" kern="1200">
        <a:solidFill>
          <a:schemeClr val="tx1"/>
        </a:solidFill>
        <a:latin typeface="+mn-lt"/>
        <a:ea typeface="+mn-ea"/>
        <a:cs typeface="+mn-cs"/>
      </a:defRPr>
    </a:lvl8pPr>
    <a:lvl9pPr marL="2921635" algn="l" defTabSz="73025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0" userDrawn="1">
          <p15:clr>
            <a:srgbClr val="A4A3A4"/>
          </p15:clr>
        </p15:guide>
        <p15:guide id="2" pos="29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0C1D8-E734-4872-8C56-4EC471D47C73}" v="1" dt="2025-09-29T13:23:08.42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100" d="100"/>
          <a:sy n="100" d="100"/>
        </p:scale>
        <p:origin x="1788" y="-228"/>
      </p:cViewPr>
      <p:guideLst>
        <p:guide orient="horz" pos="1900"/>
        <p:guide pos="29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Chan" userId="ca60d66a788da7a0" providerId="LiveId" clId="{1CE7C55C-85A0-49DE-A133-0F8C88246A28}"/>
    <pc:docChg chg="custSel modSld">
      <pc:chgData name="Frank Chan" userId="ca60d66a788da7a0" providerId="LiveId" clId="{1CE7C55C-85A0-49DE-A133-0F8C88246A28}" dt="2025-09-29T13:23:31.119" v="6" actId="478"/>
      <pc:docMkLst>
        <pc:docMk/>
      </pc:docMkLst>
      <pc:sldChg chg="delSp mod delAnim modAnim">
        <pc:chgData name="Frank Chan" userId="ca60d66a788da7a0" providerId="LiveId" clId="{1CE7C55C-85A0-49DE-A133-0F8C88246A28}" dt="2025-09-29T13:23:31.119" v="6" actId="478"/>
        <pc:sldMkLst>
          <pc:docMk/>
          <pc:sldMk cId="0" sldId="256"/>
        </pc:sldMkLst>
        <pc:spChg chg="del topLvl">
          <ac:chgData name="Frank Chan" userId="ca60d66a788da7a0" providerId="LiveId" clId="{1CE7C55C-85A0-49DE-A133-0F8C88246A28}" dt="2025-09-29T13:23:24.697" v="3" actId="478"/>
          <ac:spMkLst>
            <pc:docMk/>
            <pc:sldMk cId="0" sldId="256"/>
            <ac:spMk id="31" creationId="{00000000-0000-0000-0000-000000000000}"/>
          </ac:spMkLst>
        </pc:spChg>
        <pc:spChg chg="del">
          <ac:chgData name="Frank Chan" userId="ca60d66a788da7a0" providerId="LiveId" clId="{1CE7C55C-85A0-49DE-A133-0F8C88246A28}" dt="2025-09-29T13:23:14.367" v="1" actId="478"/>
          <ac:spMkLst>
            <pc:docMk/>
            <pc:sldMk cId="0" sldId="256"/>
            <ac:spMk id="33" creationId="{00000000-0000-0000-0000-000000000000}"/>
          </ac:spMkLst>
        </pc:spChg>
        <pc:spChg chg="del">
          <ac:chgData name="Frank Chan" userId="ca60d66a788da7a0" providerId="LiveId" clId="{1CE7C55C-85A0-49DE-A133-0F8C88246A28}" dt="2025-09-29T13:23:29.131" v="5" actId="478"/>
          <ac:spMkLst>
            <pc:docMk/>
            <pc:sldMk cId="0" sldId="256"/>
            <ac:spMk id="34" creationId="{00000000-0000-0000-0000-000000000000}"/>
          </ac:spMkLst>
        </pc:spChg>
        <pc:spChg chg="del">
          <ac:chgData name="Frank Chan" userId="ca60d66a788da7a0" providerId="LiveId" clId="{1CE7C55C-85A0-49DE-A133-0F8C88246A28}" dt="2025-09-29T13:23:27.726" v="4" actId="478"/>
          <ac:spMkLst>
            <pc:docMk/>
            <pc:sldMk cId="0" sldId="256"/>
            <ac:spMk id="35" creationId="{00000000-0000-0000-0000-000000000000}"/>
          </ac:spMkLst>
        </pc:spChg>
        <pc:spChg chg="del">
          <ac:chgData name="Frank Chan" userId="ca60d66a788da7a0" providerId="LiveId" clId="{1CE7C55C-85A0-49DE-A133-0F8C88246A28}" dt="2025-09-29T13:23:31.119" v="6" actId="478"/>
          <ac:spMkLst>
            <pc:docMk/>
            <pc:sldMk cId="0" sldId="256"/>
            <ac:spMk id="36" creationId="{00000000-0000-0000-0000-000000000000}"/>
          </ac:spMkLst>
        </pc:spChg>
        <pc:grpChg chg="del">
          <ac:chgData name="Frank Chan" userId="ca60d66a788da7a0" providerId="LiveId" clId="{1CE7C55C-85A0-49DE-A133-0F8C88246A28}" dt="2025-09-29T13:23:21.405" v="2" actId="478"/>
          <ac:grpSpMkLst>
            <pc:docMk/>
            <pc:sldMk cId="0" sldId="256"/>
            <ac:grpSpMk id="30" creationId="{00000000-0000-0000-0000-000000000000}"/>
          </ac:grpSpMkLst>
        </pc:grpChg>
        <pc:picChg chg="del topLvl">
          <ac:chgData name="Frank Chan" userId="ca60d66a788da7a0" providerId="LiveId" clId="{1CE7C55C-85A0-49DE-A133-0F8C88246A28}" dt="2025-09-29T13:23:21.405" v="2" actId="478"/>
          <ac:picMkLst>
            <pc:docMk/>
            <pc:sldMk cId="0" sldId="256"/>
            <ac:picMk id="32" creationId="{00000000-0000-0000-0000-000000000000}"/>
          </ac:picMkLst>
        </pc:picChg>
        <pc:picChg chg="del">
          <ac:chgData name="Frank Chan" userId="ca60d66a788da7a0" providerId="LiveId" clId="{1CE7C55C-85A0-49DE-A133-0F8C88246A28}" dt="2025-09-29T13:23:08.418" v="0" actId="478"/>
          <ac:picMkLst>
            <pc:docMk/>
            <pc:sldMk cId="0" sldId="256"/>
            <ac:picMk id="10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8BCD4-60B5-412B-BB54-28EF2EBF16F2}" type="datetimeFigureOut">
              <a:rPr lang="zh-CN" altLang="en-US" smtClean="0"/>
              <a:pPr/>
              <a:t>2025/9/29</a:t>
            </a:fld>
            <a:endParaRPr lang="zh-CN" altLang="en-US"/>
          </a:p>
        </p:txBody>
      </p:sp>
      <p:sp>
        <p:nvSpPr>
          <p:cNvPr id="4" name="幻灯片图像占位符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CE52F-FCF1-4133-894C-141CE559C2A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730250" rtl="0" eaLnBrk="1" latinLnBrk="0" hangingPunct="1">
      <a:defRPr sz="1000" kern="1200">
        <a:solidFill>
          <a:schemeClr val="tx1"/>
        </a:solidFill>
        <a:latin typeface="+mn-lt"/>
        <a:ea typeface="+mn-ea"/>
        <a:cs typeface="+mn-cs"/>
      </a:defRPr>
    </a:lvl1pPr>
    <a:lvl2pPr marL="365125" algn="l" defTabSz="730250" rtl="0" eaLnBrk="1" latinLnBrk="0" hangingPunct="1">
      <a:defRPr sz="1000" kern="1200">
        <a:solidFill>
          <a:schemeClr val="tx1"/>
        </a:solidFill>
        <a:latin typeface="+mn-lt"/>
        <a:ea typeface="+mn-ea"/>
        <a:cs typeface="+mn-cs"/>
      </a:defRPr>
    </a:lvl2pPr>
    <a:lvl3pPr marL="730250" algn="l" defTabSz="730250" rtl="0" eaLnBrk="1" latinLnBrk="0" hangingPunct="1">
      <a:defRPr sz="1000" kern="1200">
        <a:solidFill>
          <a:schemeClr val="tx1"/>
        </a:solidFill>
        <a:latin typeface="+mn-lt"/>
        <a:ea typeface="+mn-ea"/>
        <a:cs typeface="+mn-cs"/>
      </a:defRPr>
    </a:lvl3pPr>
    <a:lvl4pPr marL="1095375" algn="l" defTabSz="730250" rtl="0" eaLnBrk="1" latinLnBrk="0" hangingPunct="1">
      <a:defRPr sz="1000" kern="1200">
        <a:solidFill>
          <a:schemeClr val="tx1"/>
        </a:solidFill>
        <a:latin typeface="+mn-lt"/>
        <a:ea typeface="+mn-ea"/>
        <a:cs typeface="+mn-cs"/>
      </a:defRPr>
    </a:lvl4pPr>
    <a:lvl5pPr marL="1460500" algn="l" defTabSz="730250" rtl="0" eaLnBrk="1" latinLnBrk="0" hangingPunct="1">
      <a:defRPr sz="1000" kern="1200">
        <a:solidFill>
          <a:schemeClr val="tx1"/>
        </a:solidFill>
        <a:latin typeface="+mn-lt"/>
        <a:ea typeface="+mn-ea"/>
        <a:cs typeface="+mn-cs"/>
      </a:defRPr>
    </a:lvl5pPr>
    <a:lvl6pPr marL="1825625" algn="l" defTabSz="730250" rtl="0" eaLnBrk="1" latinLnBrk="0" hangingPunct="1">
      <a:defRPr sz="1000" kern="1200">
        <a:solidFill>
          <a:schemeClr val="tx1"/>
        </a:solidFill>
        <a:latin typeface="+mn-lt"/>
        <a:ea typeface="+mn-ea"/>
        <a:cs typeface="+mn-cs"/>
      </a:defRPr>
    </a:lvl6pPr>
    <a:lvl7pPr marL="2190750" algn="l" defTabSz="730250" rtl="0" eaLnBrk="1" latinLnBrk="0" hangingPunct="1">
      <a:defRPr sz="1000" kern="1200">
        <a:solidFill>
          <a:schemeClr val="tx1"/>
        </a:solidFill>
        <a:latin typeface="+mn-lt"/>
        <a:ea typeface="+mn-ea"/>
        <a:cs typeface="+mn-cs"/>
      </a:defRPr>
    </a:lvl7pPr>
    <a:lvl8pPr marL="2555875" algn="l" defTabSz="730250" rtl="0" eaLnBrk="1" latinLnBrk="0" hangingPunct="1">
      <a:defRPr sz="1000" kern="1200">
        <a:solidFill>
          <a:schemeClr val="tx1"/>
        </a:solidFill>
        <a:latin typeface="+mn-lt"/>
        <a:ea typeface="+mn-ea"/>
        <a:cs typeface="+mn-cs"/>
      </a:defRPr>
    </a:lvl8pPr>
    <a:lvl9pPr marL="2921635" algn="l" defTabSz="730250"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70583" y="957646"/>
            <a:ext cx="7023497" cy="2037198"/>
          </a:xfrm>
        </p:spPr>
        <p:txBody>
          <a:bodyPr anchor="b"/>
          <a:lstStyle>
            <a:lvl1pPr algn="ctr">
              <a:defRPr sz="4800"/>
            </a:lvl1pPr>
          </a:lstStyle>
          <a:p>
            <a:r>
              <a:rPr lang="zh-CN" altLang="en-US"/>
              <a:t>单击此处编辑母版标题样式</a:t>
            </a:r>
          </a:p>
        </p:txBody>
      </p:sp>
      <p:sp>
        <p:nvSpPr>
          <p:cNvPr id="3" name="副标题 2"/>
          <p:cNvSpPr>
            <a:spLocks noGrp="1"/>
          </p:cNvSpPr>
          <p:nvPr>
            <p:ph type="subTitle" idx="1"/>
          </p:nvPr>
        </p:nvSpPr>
        <p:spPr>
          <a:xfrm>
            <a:off x="1170583" y="3073405"/>
            <a:ext cx="7023497" cy="1412764"/>
          </a:xfrm>
        </p:spPr>
        <p:txBody>
          <a:bodyPr/>
          <a:lstStyle>
            <a:lvl1pPr marL="0" indent="0" algn="ctr">
              <a:buNone/>
              <a:defRPr sz="1900"/>
            </a:lvl1pPr>
            <a:lvl2pPr marL="365125" indent="0" algn="ctr">
              <a:buNone/>
              <a:defRPr sz="1600"/>
            </a:lvl2pPr>
            <a:lvl3pPr marL="730250" indent="0" algn="ctr">
              <a:buNone/>
              <a:defRPr sz="1400"/>
            </a:lvl3pPr>
            <a:lvl4pPr marL="1095375" indent="0" algn="ctr">
              <a:buNone/>
              <a:defRPr sz="1300"/>
            </a:lvl4pPr>
            <a:lvl5pPr marL="1460500" indent="0" algn="ctr">
              <a:buNone/>
              <a:defRPr sz="1300"/>
            </a:lvl5pPr>
            <a:lvl6pPr marL="1825625" indent="0" algn="ctr">
              <a:buNone/>
              <a:defRPr sz="1300"/>
            </a:lvl6pPr>
            <a:lvl7pPr marL="2190750" indent="0" algn="ctr">
              <a:buNone/>
              <a:defRPr sz="1300"/>
            </a:lvl7pPr>
            <a:lvl8pPr marL="2555875" indent="0" algn="ctr">
              <a:buNone/>
              <a:defRPr sz="1300"/>
            </a:lvl8pPr>
            <a:lvl9pPr marL="2921635" indent="0" algn="ctr">
              <a:buNone/>
              <a:defRPr sz="13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1587" y="311540"/>
            <a:ext cx="2019255" cy="495889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43821" y="311540"/>
            <a:ext cx="5940708" cy="495889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38943" y="1458819"/>
            <a:ext cx="8077022" cy="2434071"/>
          </a:xfrm>
        </p:spPr>
        <p:txBody>
          <a:bodyPr anchor="b"/>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38943" y="3915917"/>
            <a:ext cx="8077022" cy="1280021"/>
          </a:xfrm>
        </p:spPr>
        <p:txBody>
          <a:bodyPr/>
          <a:lstStyle>
            <a:lvl1pPr marL="0" indent="0">
              <a:buNone/>
              <a:defRPr sz="1900">
                <a:solidFill>
                  <a:schemeClr val="tx1">
                    <a:tint val="75000"/>
                  </a:schemeClr>
                </a:solidFill>
              </a:defRPr>
            </a:lvl1pPr>
            <a:lvl2pPr marL="365125" indent="0">
              <a:buNone/>
              <a:defRPr sz="1600">
                <a:solidFill>
                  <a:schemeClr val="tx1">
                    <a:tint val="75000"/>
                  </a:schemeClr>
                </a:solidFill>
              </a:defRPr>
            </a:lvl2pPr>
            <a:lvl3pPr marL="730250" indent="0">
              <a:buNone/>
              <a:defRPr sz="1400">
                <a:solidFill>
                  <a:schemeClr val="tx1">
                    <a:tint val="75000"/>
                  </a:schemeClr>
                </a:solidFill>
              </a:defRPr>
            </a:lvl3pPr>
            <a:lvl4pPr marL="1095375" indent="0">
              <a:buNone/>
              <a:defRPr sz="1300">
                <a:solidFill>
                  <a:schemeClr val="tx1">
                    <a:tint val="75000"/>
                  </a:schemeClr>
                </a:solidFill>
              </a:defRPr>
            </a:lvl4pPr>
            <a:lvl5pPr marL="1460500" indent="0">
              <a:buNone/>
              <a:defRPr sz="1300">
                <a:solidFill>
                  <a:schemeClr val="tx1">
                    <a:tint val="75000"/>
                  </a:schemeClr>
                </a:solidFill>
              </a:defRPr>
            </a:lvl5pPr>
            <a:lvl6pPr marL="1825625" indent="0">
              <a:buNone/>
              <a:defRPr sz="1300">
                <a:solidFill>
                  <a:schemeClr val="tx1">
                    <a:tint val="75000"/>
                  </a:schemeClr>
                </a:solidFill>
              </a:defRPr>
            </a:lvl6pPr>
            <a:lvl7pPr marL="2190750" indent="0">
              <a:buNone/>
              <a:defRPr sz="1300">
                <a:solidFill>
                  <a:schemeClr val="tx1">
                    <a:tint val="75000"/>
                  </a:schemeClr>
                </a:solidFill>
              </a:defRPr>
            </a:lvl7pPr>
            <a:lvl8pPr marL="2555875" indent="0">
              <a:buNone/>
              <a:defRPr sz="1300">
                <a:solidFill>
                  <a:schemeClr val="tx1">
                    <a:tint val="75000"/>
                  </a:schemeClr>
                </a:solidFill>
              </a:defRPr>
            </a:lvl8pPr>
            <a:lvl9pPr marL="2921635" indent="0">
              <a:buNone/>
              <a:defRPr sz="13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43820" y="1557698"/>
            <a:ext cx="3979982" cy="37127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740861" y="1557698"/>
            <a:ext cx="3979982" cy="37127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45040" y="311540"/>
            <a:ext cx="8077022" cy="1131024"/>
          </a:xfrm>
        </p:spPr>
        <p:txBody>
          <a:bodyPr/>
          <a:lstStyle/>
          <a:p>
            <a:r>
              <a:rPr lang="zh-CN" altLang="en-US"/>
              <a:t>单击此处编辑母版标题样式</a:t>
            </a:r>
          </a:p>
        </p:txBody>
      </p:sp>
      <p:sp>
        <p:nvSpPr>
          <p:cNvPr id="3" name="文本占位符 2"/>
          <p:cNvSpPr>
            <a:spLocks noGrp="1"/>
          </p:cNvSpPr>
          <p:nvPr>
            <p:ph type="body" idx="1"/>
          </p:nvPr>
        </p:nvSpPr>
        <p:spPr>
          <a:xfrm>
            <a:off x="645041" y="1434437"/>
            <a:ext cx="3961691" cy="702995"/>
          </a:xfrm>
        </p:spPr>
        <p:txBody>
          <a:bodyPr anchor="b"/>
          <a:lstStyle>
            <a:lvl1pPr marL="0" indent="0">
              <a:buNone/>
              <a:defRPr sz="1900" b="1"/>
            </a:lvl1pPr>
            <a:lvl2pPr marL="365125" indent="0">
              <a:buNone/>
              <a:defRPr sz="1600" b="1"/>
            </a:lvl2pPr>
            <a:lvl3pPr marL="730250" indent="0">
              <a:buNone/>
              <a:defRPr sz="1400" b="1"/>
            </a:lvl3pPr>
            <a:lvl4pPr marL="1095375" indent="0">
              <a:buNone/>
              <a:defRPr sz="1300" b="1"/>
            </a:lvl4pPr>
            <a:lvl5pPr marL="1460500" indent="0">
              <a:buNone/>
              <a:defRPr sz="1300" b="1"/>
            </a:lvl5pPr>
            <a:lvl6pPr marL="1825625" indent="0">
              <a:buNone/>
              <a:defRPr sz="1300" b="1"/>
            </a:lvl6pPr>
            <a:lvl7pPr marL="2190750" indent="0">
              <a:buNone/>
              <a:defRPr sz="1300" b="1"/>
            </a:lvl7pPr>
            <a:lvl8pPr marL="2555875" indent="0">
              <a:buNone/>
              <a:defRPr sz="1300" b="1"/>
            </a:lvl8pPr>
            <a:lvl9pPr marL="2921635" indent="0">
              <a:buNone/>
              <a:defRPr sz="1300" b="1"/>
            </a:lvl9pPr>
          </a:lstStyle>
          <a:p>
            <a:pPr lvl="0"/>
            <a:r>
              <a:rPr lang="zh-CN" altLang="en-US"/>
              <a:t>单击此处编辑母版文本样式</a:t>
            </a:r>
          </a:p>
        </p:txBody>
      </p:sp>
      <p:sp>
        <p:nvSpPr>
          <p:cNvPr id="4" name="内容占位符 3"/>
          <p:cNvSpPr>
            <a:spLocks noGrp="1"/>
          </p:cNvSpPr>
          <p:nvPr>
            <p:ph sz="half" idx="2"/>
          </p:nvPr>
        </p:nvSpPr>
        <p:spPr>
          <a:xfrm>
            <a:off x="645041" y="2137432"/>
            <a:ext cx="3961691" cy="31438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740860" y="1434437"/>
            <a:ext cx="3981202" cy="702995"/>
          </a:xfrm>
        </p:spPr>
        <p:txBody>
          <a:bodyPr anchor="b"/>
          <a:lstStyle>
            <a:lvl1pPr marL="0" indent="0">
              <a:buNone/>
              <a:defRPr sz="1900" b="1"/>
            </a:lvl1pPr>
            <a:lvl2pPr marL="365125" indent="0">
              <a:buNone/>
              <a:defRPr sz="1600" b="1"/>
            </a:lvl2pPr>
            <a:lvl3pPr marL="730250" indent="0">
              <a:buNone/>
              <a:defRPr sz="1400" b="1"/>
            </a:lvl3pPr>
            <a:lvl4pPr marL="1095375" indent="0">
              <a:buNone/>
              <a:defRPr sz="1300" b="1"/>
            </a:lvl4pPr>
            <a:lvl5pPr marL="1460500" indent="0">
              <a:buNone/>
              <a:defRPr sz="1300" b="1"/>
            </a:lvl5pPr>
            <a:lvl6pPr marL="1825625" indent="0">
              <a:buNone/>
              <a:defRPr sz="1300" b="1"/>
            </a:lvl6pPr>
            <a:lvl7pPr marL="2190750" indent="0">
              <a:buNone/>
              <a:defRPr sz="1300" b="1"/>
            </a:lvl7pPr>
            <a:lvl8pPr marL="2555875" indent="0">
              <a:buNone/>
              <a:defRPr sz="1300" b="1"/>
            </a:lvl8pPr>
            <a:lvl9pPr marL="2921635" indent="0">
              <a:buNone/>
              <a:defRPr sz="1300" b="1"/>
            </a:lvl9pPr>
          </a:lstStyle>
          <a:p>
            <a:pPr lvl="0"/>
            <a:r>
              <a:rPr lang="zh-CN" altLang="en-US"/>
              <a:t>单击此处编辑母版文本样式</a:t>
            </a:r>
          </a:p>
        </p:txBody>
      </p:sp>
      <p:sp>
        <p:nvSpPr>
          <p:cNvPr id="6" name="内容占位符 5"/>
          <p:cNvSpPr>
            <a:spLocks noGrp="1"/>
          </p:cNvSpPr>
          <p:nvPr>
            <p:ph sz="quarter" idx="4"/>
          </p:nvPr>
        </p:nvSpPr>
        <p:spPr>
          <a:xfrm>
            <a:off x="4740860" y="2137432"/>
            <a:ext cx="3981202" cy="31438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45041" y="390102"/>
            <a:ext cx="3020347" cy="1365356"/>
          </a:xfrm>
        </p:spPr>
        <p:txBody>
          <a:bodyPr anchor="b"/>
          <a:lstStyle>
            <a:lvl1pPr>
              <a:defRPr sz="2600"/>
            </a:lvl1pPr>
          </a:lstStyle>
          <a:p>
            <a:r>
              <a:rPr lang="zh-CN" altLang="en-US"/>
              <a:t>单击此处编辑母版标题样式</a:t>
            </a:r>
          </a:p>
        </p:txBody>
      </p:sp>
      <p:sp>
        <p:nvSpPr>
          <p:cNvPr id="3" name="内容占位符 2"/>
          <p:cNvSpPr>
            <a:spLocks noGrp="1"/>
          </p:cNvSpPr>
          <p:nvPr>
            <p:ph idx="1"/>
          </p:nvPr>
        </p:nvSpPr>
        <p:spPr>
          <a:xfrm>
            <a:off x="3981201" y="842512"/>
            <a:ext cx="4740861" cy="4158375"/>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45041" y="1755458"/>
            <a:ext cx="3020347" cy="3252202"/>
          </a:xfrm>
        </p:spPr>
        <p:txBody>
          <a:bodyPr/>
          <a:lstStyle>
            <a:lvl1pPr marL="0" indent="0">
              <a:buNone/>
              <a:defRPr sz="1300"/>
            </a:lvl1pPr>
            <a:lvl2pPr marL="365125" indent="0">
              <a:buNone/>
              <a:defRPr sz="1100"/>
            </a:lvl2pPr>
            <a:lvl3pPr marL="730250" indent="0">
              <a:buNone/>
              <a:defRPr sz="1000"/>
            </a:lvl3pPr>
            <a:lvl4pPr marL="1095375" indent="0">
              <a:buNone/>
              <a:defRPr sz="800"/>
            </a:lvl4pPr>
            <a:lvl5pPr marL="1460500" indent="0">
              <a:buNone/>
              <a:defRPr sz="800"/>
            </a:lvl5pPr>
            <a:lvl6pPr marL="1825625" indent="0">
              <a:buNone/>
              <a:defRPr sz="800"/>
            </a:lvl6pPr>
            <a:lvl7pPr marL="2190750" indent="0">
              <a:buNone/>
              <a:defRPr sz="800"/>
            </a:lvl7pPr>
            <a:lvl8pPr marL="2555875" indent="0">
              <a:buNone/>
              <a:defRPr sz="800"/>
            </a:lvl8pPr>
            <a:lvl9pPr marL="292163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45041" y="390102"/>
            <a:ext cx="3020347" cy="1365356"/>
          </a:xfrm>
        </p:spPr>
        <p:txBody>
          <a:bodyPr anchor="b"/>
          <a:lstStyle>
            <a:lvl1pPr>
              <a:defRPr sz="2600"/>
            </a:lvl1pPr>
          </a:lstStyle>
          <a:p>
            <a:r>
              <a:rPr lang="zh-CN" altLang="en-US"/>
              <a:t>单击此处编辑母版标题样式</a:t>
            </a:r>
          </a:p>
        </p:txBody>
      </p:sp>
      <p:sp>
        <p:nvSpPr>
          <p:cNvPr id="3" name="图片占位符 2"/>
          <p:cNvSpPr>
            <a:spLocks noGrp="1"/>
          </p:cNvSpPr>
          <p:nvPr>
            <p:ph type="pic" idx="1"/>
          </p:nvPr>
        </p:nvSpPr>
        <p:spPr>
          <a:xfrm>
            <a:off x="3981201" y="842512"/>
            <a:ext cx="4740861" cy="4158375"/>
          </a:xfrm>
        </p:spPr>
        <p:txBody>
          <a:bodyPr/>
          <a:lstStyle>
            <a:lvl1pPr marL="0" indent="0">
              <a:buNone/>
              <a:defRPr sz="2600"/>
            </a:lvl1pPr>
            <a:lvl2pPr marL="365125" indent="0">
              <a:buNone/>
              <a:defRPr sz="2200"/>
            </a:lvl2pPr>
            <a:lvl3pPr marL="730250" indent="0">
              <a:buNone/>
              <a:defRPr sz="1900"/>
            </a:lvl3pPr>
            <a:lvl4pPr marL="1095375" indent="0">
              <a:buNone/>
              <a:defRPr sz="1600"/>
            </a:lvl4pPr>
            <a:lvl5pPr marL="1460500" indent="0">
              <a:buNone/>
              <a:defRPr sz="1600"/>
            </a:lvl5pPr>
            <a:lvl6pPr marL="1825625" indent="0">
              <a:buNone/>
              <a:defRPr sz="1600"/>
            </a:lvl6pPr>
            <a:lvl7pPr marL="2190750" indent="0">
              <a:buNone/>
              <a:defRPr sz="1600"/>
            </a:lvl7pPr>
            <a:lvl8pPr marL="2555875" indent="0">
              <a:buNone/>
              <a:defRPr sz="1600"/>
            </a:lvl8pPr>
            <a:lvl9pPr marL="2921635" indent="0">
              <a:buNone/>
              <a:defRPr sz="1600"/>
            </a:lvl9pPr>
          </a:lstStyle>
          <a:p>
            <a:endParaRPr lang="zh-CN" altLang="en-US"/>
          </a:p>
        </p:txBody>
      </p:sp>
      <p:sp>
        <p:nvSpPr>
          <p:cNvPr id="4" name="文本占位符 3"/>
          <p:cNvSpPr>
            <a:spLocks noGrp="1"/>
          </p:cNvSpPr>
          <p:nvPr>
            <p:ph type="body" sz="half" idx="2"/>
          </p:nvPr>
        </p:nvSpPr>
        <p:spPr>
          <a:xfrm>
            <a:off x="645041" y="1755458"/>
            <a:ext cx="3020347" cy="3252202"/>
          </a:xfrm>
        </p:spPr>
        <p:txBody>
          <a:bodyPr/>
          <a:lstStyle>
            <a:lvl1pPr marL="0" indent="0">
              <a:buNone/>
              <a:defRPr sz="1300"/>
            </a:lvl1pPr>
            <a:lvl2pPr marL="365125" indent="0">
              <a:buNone/>
              <a:defRPr sz="1100"/>
            </a:lvl2pPr>
            <a:lvl3pPr marL="730250" indent="0">
              <a:buNone/>
              <a:defRPr sz="1000"/>
            </a:lvl3pPr>
            <a:lvl4pPr marL="1095375" indent="0">
              <a:buNone/>
              <a:defRPr sz="800"/>
            </a:lvl4pPr>
            <a:lvl5pPr marL="1460500" indent="0">
              <a:buNone/>
              <a:defRPr sz="800"/>
            </a:lvl5pPr>
            <a:lvl6pPr marL="1825625" indent="0">
              <a:buNone/>
              <a:defRPr sz="800"/>
            </a:lvl6pPr>
            <a:lvl7pPr marL="2190750" indent="0">
              <a:buNone/>
              <a:defRPr sz="800"/>
            </a:lvl7pPr>
            <a:lvl8pPr marL="2555875" indent="0">
              <a:buNone/>
              <a:defRPr sz="800"/>
            </a:lvl8pPr>
            <a:lvl9pPr marL="292163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8B7243D-9C28-4120-B777-88D8A995B06F}" type="datetimeFigureOut">
              <a:rPr lang="zh-CN" altLang="en-US" smtClean="0"/>
              <a:pPr/>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2D25DDF-A73E-4304-B953-66AF57910C2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43821" y="311540"/>
            <a:ext cx="8077022" cy="1131024"/>
          </a:xfrm>
          <a:prstGeom prst="rect">
            <a:avLst/>
          </a:prstGeom>
        </p:spPr>
        <p:txBody>
          <a:bodyPr vert="horz" lIns="73033" tIns="36517" rIns="73033" bIns="36517" rtlCol="0" anchor="ctr">
            <a:normAutofit/>
          </a:bodyPr>
          <a:lstStyle/>
          <a:p>
            <a:r>
              <a:rPr lang="zh-CN" altLang="en-US"/>
              <a:t>单击此处编辑母版标题样式</a:t>
            </a:r>
          </a:p>
        </p:txBody>
      </p:sp>
      <p:sp>
        <p:nvSpPr>
          <p:cNvPr id="3" name="文本占位符 2"/>
          <p:cNvSpPr>
            <a:spLocks noGrp="1"/>
          </p:cNvSpPr>
          <p:nvPr>
            <p:ph type="body" idx="1"/>
          </p:nvPr>
        </p:nvSpPr>
        <p:spPr>
          <a:xfrm>
            <a:off x="643821" y="1557698"/>
            <a:ext cx="8077022" cy="3712739"/>
          </a:xfrm>
          <a:prstGeom prst="rect">
            <a:avLst/>
          </a:prstGeom>
        </p:spPr>
        <p:txBody>
          <a:bodyPr vert="horz" lIns="73033" tIns="36517" rIns="73033" bIns="36517"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43821" y="5423497"/>
            <a:ext cx="2107049" cy="311540"/>
          </a:xfrm>
          <a:prstGeom prst="rect">
            <a:avLst/>
          </a:prstGeom>
        </p:spPr>
        <p:txBody>
          <a:bodyPr vert="horz" lIns="73033" tIns="36517" rIns="73033" bIns="36517" rtlCol="0" anchor="ctr"/>
          <a:lstStyle>
            <a:lvl1pPr algn="l">
              <a:defRPr sz="1000">
                <a:solidFill>
                  <a:schemeClr val="tx1">
                    <a:tint val="75000"/>
                  </a:schemeClr>
                </a:solidFill>
              </a:defRPr>
            </a:lvl1pPr>
          </a:lstStyle>
          <a:p>
            <a:fld id="{28B7243D-9C28-4120-B777-88D8A995B06F}" type="datetimeFigureOut">
              <a:rPr lang="zh-CN" altLang="en-US" smtClean="0"/>
              <a:pPr/>
              <a:t>2025/9/29</a:t>
            </a:fld>
            <a:endParaRPr lang="zh-CN" altLang="en-US"/>
          </a:p>
        </p:txBody>
      </p:sp>
      <p:sp>
        <p:nvSpPr>
          <p:cNvPr id="5" name="页脚占位符 4"/>
          <p:cNvSpPr>
            <a:spLocks noGrp="1"/>
          </p:cNvSpPr>
          <p:nvPr>
            <p:ph type="ftr" sz="quarter" idx="3"/>
          </p:nvPr>
        </p:nvSpPr>
        <p:spPr>
          <a:xfrm>
            <a:off x="3102045" y="5423497"/>
            <a:ext cx="3160574" cy="311540"/>
          </a:xfrm>
          <a:prstGeom prst="rect">
            <a:avLst/>
          </a:prstGeom>
        </p:spPr>
        <p:txBody>
          <a:bodyPr vert="horz" lIns="73033" tIns="36517" rIns="73033" bIns="36517" rtlCol="0" anchor="ctr"/>
          <a:lstStyle>
            <a:lvl1pPr algn="ctr">
              <a:defRPr sz="10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613793" y="5423497"/>
            <a:ext cx="2107049" cy="311540"/>
          </a:xfrm>
          <a:prstGeom prst="rect">
            <a:avLst/>
          </a:prstGeom>
        </p:spPr>
        <p:txBody>
          <a:bodyPr vert="horz" lIns="73033" tIns="36517" rIns="73033" bIns="36517" rtlCol="0" anchor="ctr"/>
          <a:lstStyle>
            <a:lvl1pPr algn="r">
              <a:defRPr sz="1000">
                <a:solidFill>
                  <a:schemeClr val="tx1">
                    <a:tint val="75000"/>
                  </a:schemeClr>
                </a:solidFill>
              </a:defRPr>
            </a:lvl1pPr>
          </a:lstStyle>
          <a:p>
            <a:fld id="{22D25DDF-A73E-4304-B953-66AF57910C2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3025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182880" indent="-182880" algn="l" defTabSz="730250" rtl="0" eaLnBrk="1" latinLnBrk="0" hangingPunct="1">
        <a:lnSpc>
          <a:spcPct val="90000"/>
        </a:lnSpc>
        <a:spcBef>
          <a:spcPts val="800"/>
        </a:spcBef>
        <a:buFont typeface="Arial" panose="020B0604020202020204" pitchFamily="34" charset="0"/>
        <a:buChar char="•"/>
        <a:defRPr sz="2200" kern="1200">
          <a:solidFill>
            <a:schemeClr val="tx1"/>
          </a:solidFill>
          <a:latin typeface="+mn-lt"/>
          <a:ea typeface="+mn-ea"/>
          <a:cs typeface="+mn-cs"/>
        </a:defRPr>
      </a:lvl1pPr>
      <a:lvl2pPr marL="548005" indent="-182880" algn="l" defTabSz="730250" rtl="0" eaLnBrk="1" latinLnBrk="0" hangingPunct="1">
        <a:lnSpc>
          <a:spcPct val="90000"/>
        </a:lnSpc>
        <a:spcBef>
          <a:spcPts val="400"/>
        </a:spcBef>
        <a:buFont typeface="Arial" panose="020B0604020202020204" pitchFamily="34" charset="0"/>
        <a:buChar char="•"/>
        <a:defRPr sz="1900" kern="1200">
          <a:solidFill>
            <a:schemeClr val="tx1"/>
          </a:solidFill>
          <a:latin typeface="+mn-lt"/>
          <a:ea typeface="+mn-ea"/>
          <a:cs typeface="+mn-cs"/>
        </a:defRPr>
      </a:lvl2pPr>
      <a:lvl3pPr marL="913130" indent="-182880" algn="l" defTabSz="73025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78255"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4pPr>
      <a:lvl5pPr marL="1643380"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5pPr>
      <a:lvl6pPr marL="2008505"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6pPr>
      <a:lvl7pPr marL="2373630"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7pPr>
      <a:lvl8pPr marL="2738755"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8pPr>
      <a:lvl9pPr marL="3103880" indent="-182880" algn="l" defTabSz="730250" rtl="0" eaLnBrk="1" latinLnBrk="0" hangingPunct="1">
        <a:lnSpc>
          <a:spcPct val="90000"/>
        </a:lnSpc>
        <a:spcBef>
          <a:spcPts val="400"/>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730250" rtl="0" eaLnBrk="1" latinLnBrk="0" hangingPunct="1">
        <a:defRPr sz="1400" kern="1200">
          <a:solidFill>
            <a:schemeClr val="tx1"/>
          </a:solidFill>
          <a:latin typeface="+mn-lt"/>
          <a:ea typeface="+mn-ea"/>
          <a:cs typeface="+mn-cs"/>
        </a:defRPr>
      </a:lvl1pPr>
      <a:lvl2pPr marL="365125" algn="l" defTabSz="730250" rtl="0" eaLnBrk="1" latinLnBrk="0" hangingPunct="1">
        <a:defRPr sz="1400" kern="1200">
          <a:solidFill>
            <a:schemeClr val="tx1"/>
          </a:solidFill>
          <a:latin typeface="+mn-lt"/>
          <a:ea typeface="+mn-ea"/>
          <a:cs typeface="+mn-cs"/>
        </a:defRPr>
      </a:lvl2pPr>
      <a:lvl3pPr marL="730250" algn="l" defTabSz="730250" rtl="0" eaLnBrk="1" latinLnBrk="0" hangingPunct="1">
        <a:defRPr sz="1400" kern="1200">
          <a:solidFill>
            <a:schemeClr val="tx1"/>
          </a:solidFill>
          <a:latin typeface="+mn-lt"/>
          <a:ea typeface="+mn-ea"/>
          <a:cs typeface="+mn-cs"/>
        </a:defRPr>
      </a:lvl3pPr>
      <a:lvl4pPr marL="1095375" algn="l" defTabSz="730250" rtl="0" eaLnBrk="1" latinLnBrk="0" hangingPunct="1">
        <a:defRPr sz="1400" kern="1200">
          <a:solidFill>
            <a:schemeClr val="tx1"/>
          </a:solidFill>
          <a:latin typeface="+mn-lt"/>
          <a:ea typeface="+mn-ea"/>
          <a:cs typeface="+mn-cs"/>
        </a:defRPr>
      </a:lvl4pPr>
      <a:lvl5pPr marL="1460500" algn="l" defTabSz="730250" rtl="0" eaLnBrk="1" latinLnBrk="0" hangingPunct="1">
        <a:defRPr sz="1400" kern="1200">
          <a:solidFill>
            <a:schemeClr val="tx1"/>
          </a:solidFill>
          <a:latin typeface="+mn-lt"/>
          <a:ea typeface="+mn-ea"/>
          <a:cs typeface="+mn-cs"/>
        </a:defRPr>
      </a:lvl5pPr>
      <a:lvl6pPr marL="1825625" algn="l" defTabSz="730250" rtl="0" eaLnBrk="1" latinLnBrk="0" hangingPunct="1">
        <a:defRPr sz="1400" kern="1200">
          <a:solidFill>
            <a:schemeClr val="tx1"/>
          </a:solidFill>
          <a:latin typeface="+mn-lt"/>
          <a:ea typeface="+mn-ea"/>
          <a:cs typeface="+mn-cs"/>
        </a:defRPr>
      </a:lvl6pPr>
      <a:lvl7pPr marL="2190750" algn="l" defTabSz="730250" rtl="0" eaLnBrk="1" latinLnBrk="0" hangingPunct="1">
        <a:defRPr sz="1400" kern="1200">
          <a:solidFill>
            <a:schemeClr val="tx1"/>
          </a:solidFill>
          <a:latin typeface="+mn-lt"/>
          <a:ea typeface="+mn-ea"/>
          <a:cs typeface="+mn-cs"/>
        </a:defRPr>
      </a:lvl7pPr>
      <a:lvl8pPr marL="2555875" algn="l" defTabSz="730250" rtl="0" eaLnBrk="1" latinLnBrk="0" hangingPunct="1">
        <a:defRPr sz="1400" kern="1200">
          <a:solidFill>
            <a:schemeClr val="tx1"/>
          </a:solidFill>
          <a:latin typeface="+mn-lt"/>
          <a:ea typeface="+mn-ea"/>
          <a:cs typeface="+mn-cs"/>
        </a:defRPr>
      </a:lvl8pPr>
      <a:lvl9pPr marL="2921635" algn="l" defTabSz="73025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7.png"/><Relationship Id="rId10" Type="http://schemas.openxmlformats.org/officeDocument/2006/relationships/image" Target="../media/image42.jpeg"/><Relationship Id="rId4" Type="http://schemas.openxmlformats.org/officeDocument/2006/relationships/image" Target="../media/image4.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png"/><Relationship Id="rId7" Type="http://schemas.openxmlformats.org/officeDocument/2006/relationships/image" Target="../media/image43.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7.png"/><Relationship Id="rId11" Type="http://schemas.openxmlformats.org/officeDocument/2006/relationships/image" Target="../media/image42.jpeg"/><Relationship Id="rId5" Type="http://schemas.openxmlformats.org/officeDocument/2006/relationships/image" Target="../media/image4.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2.jpeg"/><Relationship Id="rId7" Type="http://schemas.openxmlformats.org/officeDocument/2006/relationships/image" Target="../media/image52.gif"/><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1.gif"/><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6.gif"/><Relationship Id="rId11" Type="http://schemas.openxmlformats.org/officeDocument/2006/relationships/image" Target="../media/image7.png"/><Relationship Id="rId5" Type="http://schemas.openxmlformats.org/officeDocument/2006/relationships/image" Target="../media/image55.gif"/><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xml"/><Relationship Id="rId7" Type="http://schemas.openxmlformats.org/officeDocument/2006/relationships/image" Target="../media/image3.png"/><Relationship Id="rId12" Type="http://schemas.openxmlformats.org/officeDocument/2006/relationships/image" Target="../media/image6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11" Type="http://schemas.openxmlformats.org/officeDocument/2006/relationships/image" Target="../media/image62.png"/><Relationship Id="rId5" Type="http://schemas.openxmlformats.org/officeDocument/2006/relationships/slideLayout" Target="../slideLayouts/slideLayout1.xml"/><Relationship Id="rId10" Type="http://schemas.openxmlformats.org/officeDocument/2006/relationships/image" Target="../media/image61.png"/><Relationship Id="rId4" Type="http://schemas.openxmlformats.org/officeDocument/2006/relationships/tags" Target="../tags/tag7.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64.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5.gi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gi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664" y="1087123"/>
            <a:ext cx="7735381" cy="2974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5804903" y="995175"/>
            <a:ext cx="3566794" cy="564515"/>
            <a:chOff x="5804903" y="995175"/>
            <a:chExt cx="3566794" cy="564515"/>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903" y="1031209"/>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5943967" y="995175"/>
              <a:ext cx="3427730" cy="564515"/>
            </a:xfrm>
            <a:prstGeom prst="rect">
              <a:avLst/>
            </a:prstGeom>
          </p:spPr>
          <p:txBody>
            <a:bodyPr wrap="none" lIns="73033" tIns="36517" rIns="73033" bIns="36517">
              <a:spAutoFit/>
            </a:bodyPr>
            <a:lstStyle/>
            <a:p>
              <a:r>
                <a:rPr lang="en-US" altLang="zh-CN" sz="3200" b="1" dirty="0">
                  <a:solidFill>
                    <a:srgbClr val="01478C"/>
                  </a:solidFill>
                  <a:latin typeface="微软雅黑 Light" panose="020B0502040204020203" pitchFamily="34" charset="-122"/>
                  <a:ea typeface="微软雅黑 Light" panose="020B0502040204020203" pitchFamily="34" charset="-122"/>
                </a:rPr>
                <a:t>Electronic Knife</a:t>
              </a:r>
              <a:endParaRPr lang="en-US" altLang="zh-CN" sz="1800" b="1" dirty="0">
                <a:solidFill>
                  <a:srgbClr val="01478C"/>
                </a:solidFill>
              </a:endParaRPr>
            </a:p>
          </p:txBody>
        </p:sp>
      </p:grpSp>
      <p:sp>
        <p:nvSpPr>
          <p:cNvPr id="15" name="矩形 14"/>
          <p:cNvSpPr/>
          <p:nvPr/>
        </p:nvSpPr>
        <p:spPr>
          <a:xfrm>
            <a:off x="5703570" y="1492885"/>
            <a:ext cx="3485515" cy="995680"/>
          </a:xfrm>
          <a:prstGeom prst="rect">
            <a:avLst/>
          </a:prstGeom>
          <a:noFill/>
        </p:spPr>
        <p:txBody>
          <a:bodyPr wrap="square" lIns="73033" tIns="36517" rIns="73033" bIns="36517" rtlCol="0">
            <a:spAutoFit/>
          </a:bodyPr>
          <a:lstStyle/>
          <a:p>
            <a:pPr>
              <a:lnSpc>
                <a:spcPct val="150000"/>
              </a:lnSpc>
            </a:pPr>
            <a:r>
              <a:rPr lang="zh-CN" sz="1000" dirty="0">
                <a:latin typeface="微软雅黑 Light" panose="020B0502040204020203" pitchFamily="34" charset="-122"/>
                <a:ea typeface="微软雅黑 Light" panose="020B0502040204020203" pitchFamily="34" charset="-122"/>
              </a:rPr>
              <a:t>Different from the pneumatic knife controlled by the solenoid valve, which has higher requirements on the air pressure, and the stream in the gas will cause damage the solenoid valve in long time use.</a:t>
            </a:r>
            <a:endParaRPr lang="zh-CN" altLang="en-US" sz="1000" b="1" dirty="0">
              <a:latin typeface="微软雅黑 Light" panose="020B0502040204020203" pitchFamily="34" charset="-122"/>
              <a:ea typeface="微软雅黑 Light" panose="020B0502040204020203" pitchFamily="34" charset="-122"/>
            </a:endParaRP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23093" y="1035688"/>
            <a:ext cx="4773725" cy="2996126"/>
          </a:xfrm>
          <a:prstGeom prst="rect">
            <a:avLst/>
          </a:prstGeom>
          <a:ln>
            <a:solidFill>
              <a:srgbClr val="01478C"/>
            </a:solidFill>
          </a:ln>
          <a:effectLst>
            <a:outerShdw blurRad="50800" dist="38100" dir="5400000" algn="t" rotWithShape="0">
              <a:prstClr val="black">
                <a:alpha val="40000"/>
              </a:prstClr>
            </a:outerShdw>
          </a:effectLst>
        </p:spPr>
      </p:pic>
      <p:sp>
        <p:nvSpPr>
          <p:cNvPr id="17" name="文本框 8"/>
          <p:cNvSpPr txBox="1"/>
          <p:nvPr/>
        </p:nvSpPr>
        <p:spPr>
          <a:xfrm>
            <a:off x="436245" y="4085590"/>
            <a:ext cx="3596640" cy="718185"/>
          </a:xfrm>
          <a:prstGeom prst="rect">
            <a:avLst/>
          </a:prstGeom>
          <a:noFill/>
        </p:spPr>
        <p:txBody>
          <a:bodyPr wrap="square" lIns="73033" tIns="36517" rIns="73033" bIns="36517" rtlCol="0">
            <a:spAutoFit/>
          </a:bodyPr>
          <a:lstStyle/>
          <a:p>
            <a:r>
              <a:rPr b="1" dirty="0">
                <a:latin typeface="微软雅黑 Light" panose="020B0502040204020203" pitchFamily="34" charset="-122"/>
                <a:ea typeface="微软雅黑 Light" panose="020B0502040204020203" pitchFamily="34" charset="-122"/>
                <a:cs typeface="+mn-ea"/>
                <a:sym typeface="+mn-lt"/>
              </a:rPr>
              <a:t>Electric knife with imported servo motor system, which is more precise, more efficient and more durable.</a:t>
            </a:r>
          </a:p>
        </p:txBody>
      </p:sp>
      <p:grpSp>
        <p:nvGrpSpPr>
          <p:cNvPr id="32" name="组合 31"/>
          <p:cNvGrpSpPr/>
          <p:nvPr/>
        </p:nvGrpSpPr>
        <p:grpSpPr>
          <a:xfrm>
            <a:off x="4128500" y="3906713"/>
            <a:ext cx="4902944" cy="1504740"/>
            <a:chOff x="4128500" y="3906713"/>
            <a:chExt cx="4902944" cy="1504740"/>
          </a:xfrm>
        </p:grpSpPr>
        <p:cxnSp>
          <p:nvCxnSpPr>
            <p:cNvPr id="27" name="连接符: 肘形 16"/>
            <p:cNvCxnSpPr/>
            <p:nvPr/>
          </p:nvCxnSpPr>
          <p:spPr>
            <a:xfrm rot="10800000">
              <a:off x="4128500" y="4196461"/>
              <a:ext cx="1638303" cy="236358"/>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100" y="3906713"/>
              <a:ext cx="3913344" cy="1504740"/>
            </a:xfrm>
            <a:prstGeom prst="rect">
              <a:avLst/>
            </a:prstGeom>
          </p:spPr>
        </p:pic>
      </p:grpSp>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9146" y="2771258"/>
            <a:ext cx="1361342" cy="850637"/>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5032" y="1559325"/>
            <a:ext cx="3623434" cy="3018812"/>
          </a:xfrm>
          <a:prstGeom prst="rect">
            <a:avLst/>
          </a:prstGeom>
        </p:spPr>
      </p:pic>
      <p:grpSp>
        <p:nvGrpSpPr>
          <p:cNvPr id="12" name="组合 11"/>
          <p:cNvGrpSpPr/>
          <p:nvPr/>
        </p:nvGrpSpPr>
        <p:grpSpPr>
          <a:xfrm>
            <a:off x="470903" y="1031209"/>
            <a:ext cx="4589825" cy="564515"/>
            <a:chOff x="470903" y="1031209"/>
            <a:chExt cx="4589825" cy="564515"/>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03" y="1031209"/>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607473" y="1031209"/>
              <a:ext cx="4453255" cy="564515"/>
            </a:xfrm>
            <a:prstGeom prst="rect">
              <a:avLst/>
            </a:prstGeom>
          </p:spPr>
          <p:txBody>
            <a:bodyPr wrap="none" lIns="73033" tIns="36517" rIns="73033" bIns="36517">
              <a:spAutoFit/>
            </a:bodyPr>
            <a:lstStyle/>
            <a:p>
              <a:r>
                <a:rPr lang="en-US" altLang="zh-CN" sz="3200" b="1" dirty="0">
                  <a:solidFill>
                    <a:srgbClr val="01478C"/>
                  </a:solidFill>
                  <a:latin typeface="微软雅黑 Light" panose="020B0502040204020203" pitchFamily="34" charset="-122"/>
                  <a:ea typeface="微软雅黑 Light" panose="020B0502040204020203" pitchFamily="34" charset="-122"/>
                </a:rPr>
                <a:t>Sheet Detector System</a:t>
              </a:r>
              <a:endParaRPr lang="en-US" altLang="zh-CN" sz="3200" b="1" dirty="0">
                <a:solidFill>
                  <a:srgbClr val="01478C"/>
                </a:solidFill>
              </a:endParaRPr>
            </a:p>
          </p:txBody>
        </p:sp>
      </p:grpSp>
      <p:sp>
        <p:nvSpPr>
          <p:cNvPr id="21" name="矩形 20"/>
          <p:cNvSpPr/>
          <p:nvPr/>
        </p:nvSpPr>
        <p:spPr>
          <a:xfrm>
            <a:off x="712966" y="1677322"/>
            <a:ext cx="3436636" cy="1572260"/>
          </a:xfrm>
          <a:prstGeom prst="rect">
            <a:avLst/>
          </a:prstGeom>
          <a:noFill/>
        </p:spPr>
        <p:txBody>
          <a:bodyPr wrap="square" lIns="73033" tIns="36517" rIns="73033" bIns="36517" rtlCol="0">
            <a:spAutoFit/>
          </a:bodyPr>
          <a:lstStyle/>
          <a:p>
            <a:pPr>
              <a:lnSpc>
                <a:spcPct val="150000"/>
              </a:lnSpc>
            </a:pPr>
            <a:r>
              <a:rPr sz="1300" dirty="0">
                <a:latin typeface="微软雅黑 Light" panose="020B0502040204020203" pitchFamily="34" charset="-122"/>
                <a:ea typeface="微软雅黑 Light" panose="020B0502040204020203" pitchFamily="34" charset="-122"/>
              </a:rPr>
              <a:t>double sheet, paper jam,blind-sheet diagnostic,</a:t>
            </a:r>
          </a:p>
          <a:p>
            <a:pPr>
              <a:lnSpc>
                <a:spcPct val="150000"/>
              </a:lnSpc>
            </a:pPr>
            <a:r>
              <a:rPr sz="1300" dirty="0">
                <a:latin typeface="微软雅黑 Light" panose="020B0502040204020203" pitchFamily="34" charset="-122"/>
                <a:ea typeface="微软雅黑 Light" panose="020B0502040204020203" pitchFamily="34" charset="-122"/>
              </a:rPr>
              <a:t>features mechanical touch switch, which  makes the emergency stop more stable and precise</a:t>
            </a:r>
          </a:p>
        </p:txBody>
      </p:sp>
      <p:grpSp>
        <p:nvGrpSpPr>
          <p:cNvPr id="13" name="组合 12"/>
          <p:cNvGrpSpPr/>
          <p:nvPr/>
        </p:nvGrpSpPr>
        <p:grpSpPr>
          <a:xfrm>
            <a:off x="581521" y="3329940"/>
            <a:ext cx="4554359" cy="1876820"/>
            <a:chOff x="581521" y="3329940"/>
            <a:chExt cx="4554359" cy="1876820"/>
          </a:xfrm>
        </p:grpSpPr>
        <p:cxnSp>
          <p:nvCxnSpPr>
            <p:cNvPr id="27" name="连接符: 肘形 16"/>
            <p:cNvCxnSpPr/>
            <p:nvPr/>
          </p:nvCxnSpPr>
          <p:spPr>
            <a:xfrm flipV="1">
              <a:off x="2800350" y="3329940"/>
              <a:ext cx="2335530" cy="833498"/>
            </a:xfrm>
            <a:prstGeom prst="bentConnector3">
              <a:avLst>
                <a:gd name="adj1" fmla="val -27"/>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521" y="3595496"/>
              <a:ext cx="4190378" cy="1611264"/>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14:bounceEnd="40000">
                                          <p:cBhvr additive="base">
                                            <p:cTn id="11"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 presetClass="entr" presetSubtype="2" fill="hold" nodeType="withEffect">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 presetClass="entr" presetSubtype="2" fill="hold" nodeType="withEffect">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75947" y="1031209"/>
            <a:ext cx="3623434" cy="3018811"/>
          </a:xfrm>
          <a:prstGeom prst="rect">
            <a:avLst/>
          </a:prstGeom>
        </p:spPr>
      </p:pic>
      <p:grpSp>
        <p:nvGrpSpPr>
          <p:cNvPr id="12" name="组合 11"/>
          <p:cNvGrpSpPr/>
          <p:nvPr/>
        </p:nvGrpSpPr>
        <p:grpSpPr>
          <a:xfrm>
            <a:off x="5175001" y="1316502"/>
            <a:ext cx="3963387" cy="582977"/>
            <a:chOff x="5175001" y="1316502"/>
            <a:chExt cx="3963387" cy="582977"/>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5001" y="1316502"/>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5300448" y="1334964"/>
              <a:ext cx="3837940" cy="564515"/>
            </a:xfrm>
            <a:prstGeom prst="rect">
              <a:avLst/>
            </a:prstGeom>
          </p:spPr>
          <p:txBody>
            <a:bodyPr wrap="none" lIns="73033" tIns="36517" rIns="73033" bIns="36517">
              <a:spAutoFit/>
            </a:bodyPr>
            <a:lstStyle/>
            <a:p>
              <a:pPr algn="l"/>
              <a:r>
                <a:rPr lang="zh-CN" altLang="en-US" sz="3200" b="1" dirty="0">
                  <a:solidFill>
                    <a:srgbClr val="01478C"/>
                  </a:solidFill>
                  <a:latin typeface="微软雅黑 Light" panose="020B0502040204020203" pitchFamily="34" charset="-122"/>
                  <a:ea typeface="微软雅黑 Light" panose="020B0502040204020203" pitchFamily="34" charset="-122"/>
                </a:rPr>
                <a:t>low noise air pump</a:t>
              </a:r>
            </a:p>
          </p:txBody>
        </p:sp>
      </p:grpSp>
      <p:sp>
        <p:nvSpPr>
          <p:cNvPr id="15" name="矩形 14"/>
          <p:cNvSpPr/>
          <p:nvPr/>
        </p:nvSpPr>
        <p:spPr>
          <a:xfrm>
            <a:off x="5338043" y="1871018"/>
            <a:ext cx="2663472" cy="472440"/>
          </a:xfrm>
          <a:prstGeom prst="rect">
            <a:avLst/>
          </a:prstGeom>
          <a:noFill/>
        </p:spPr>
        <p:txBody>
          <a:bodyPr wrap="square" lIns="73033" tIns="36517" rIns="73033" bIns="36517" rtlCol="0">
            <a:spAutoFit/>
          </a:bodyPr>
          <a:lstStyle/>
          <a:p>
            <a:r>
              <a:rPr lang="en-US" altLang="zh-CN" sz="1300" dirty="0">
                <a:latin typeface="微软雅黑 Light" panose="020B0502040204020203" pitchFamily="34" charset="-122"/>
                <a:ea typeface="微软雅黑 Light" panose="020B0502040204020203" pitchFamily="34" charset="-122"/>
              </a:rPr>
              <a:t>Imported from German, deduct noise effiently</a:t>
            </a:r>
          </a:p>
        </p:txBody>
      </p:sp>
      <p:grpSp>
        <p:nvGrpSpPr>
          <p:cNvPr id="11" name="组合 10"/>
          <p:cNvGrpSpPr/>
          <p:nvPr/>
        </p:nvGrpSpPr>
        <p:grpSpPr>
          <a:xfrm>
            <a:off x="4011627" y="3020790"/>
            <a:ext cx="5048845" cy="2266674"/>
            <a:chOff x="4011627" y="3020790"/>
            <a:chExt cx="5048845" cy="2266674"/>
          </a:xfrm>
        </p:grpSpPr>
        <p:cxnSp>
          <p:nvCxnSpPr>
            <p:cNvPr id="27" name="连接符: 肘形 16"/>
            <p:cNvCxnSpPr/>
            <p:nvPr/>
          </p:nvCxnSpPr>
          <p:spPr>
            <a:xfrm rot="10800000">
              <a:off x="4358049" y="3020790"/>
              <a:ext cx="2617881" cy="914402"/>
            </a:xfrm>
            <a:prstGeom prst="bentConnector3">
              <a:avLst>
                <a:gd name="adj1" fmla="val -119"/>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1627" y="3346107"/>
              <a:ext cx="5048845" cy="194135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682185" y="1319468"/>
            <a:ext cx="4299547" cy="461706"/>
            <a:chOff x="682185" y="1319468"/>
            <a:chExt cx="4299547" cy="461706"/>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185" y="1319468"/>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840262" y="1339849"/>
              <a:ext cx="4141470" cy="441325"/>
            </a:xfrm>
            <a:prstGeom prst="rect">
              <a:avLst/>
            </a:prstGeom>
          </p:spPr>
          <p:txBody>
            <a:bodyPr wrap="none" lIns="73033" tIns="36517" rIns="73033" bIns="36517">
              <a:spAutoFit/>
            </a:bodyPr>
            <a:lstStyle/>
            <a:p>
              <a:r>
                <a:rPr lang="en-US" altLang="zh-CN" sz="2400" b="1" dirty="0">
                  <a:solidFill>
                    <a:srgbClr val="01478C"/>
                  </a:solidFill>
                  <a:latin typeface="微软雅黑 Light" panose="020B0502040204020203" pitchFamily="34" charset="-122"/>
                  <a:ea typeface="微软雅黑 Light" panose="020B0502040204020203" pitchFamily="34" charset="-122"/>
                </a:rPr>
                <a:t>Advanced Electronic Sensor</a:t>
              </a:r>
            </a:p>
          </p:txBody>
        </p:sp>
      </p:grpSp>
      <p:sp>
        <p:nvSpPr>
          <p:cNvPr id="25" name="矩形 24"/>
          <p:cNvSpPr/>
          <p:nvPr/>
        </p:nvSpPr>
        <p:spPr>
          <a:xfrm>
            <a:off x="877856" y="1888603"/>
            <a:ext cx="2663472" cy="972185"/>
          </a:xfrm>
          <a:prstGeom prst="rect">
            <a:avLst/>
          </a:prstGeom>
          <a:noFill/>
        </p:spPr>
        <p:txBody>
          <a:bodyPr wrap="square" lIns="73033" tIns="36517" rIns="73033" bIns="36517" rtlCol="0">
            <a:spAutoFit/>
          </a:bodyPr>
          <a:lstStyle/>
          <a:p>
            <a:pPr>
              <a:lnSpc>
                <a:spcPct val="150000"/>
              </a:lnSpc>
            </a:pPr>
            <a:r>
              <a:rPr lang="zh-CN" altLang="en-US" sz="1300" dirty="0">
                <a:latin typeface="微软雅黑 Light" panose="020B0502040204020203" pitchFamily="34" charset="-122"/>
                <a:ea typeface="微软雅黑 Light" panose="020B0502040204020203" pitchFamily="34" charset="-122"/>
              </a:rPr>
              <a:t>It can effectively monitor color pages, dark ink and other printed materials</a:t>
            </a:r>
          </a:p>
        </p:txBody>
      </p:sp>
      <p:sp>
        <p:nvSpPr>
          <p:cNvPr id="30" name="文本框 8"/>
          <p:cNvSpPr txBox="1"/>
          <p:nvPr/>
        </p:nvSpPr>
        <p:spPr>
          <a:xfrm>
            <a:off x="6227297" y="4379637"/>
            <a:ext cx="2448835" cy="349250"/>
          </a:xfrm>
          <a:prstGeom prst="rect">
            <a:avLst/>
          </a:prstGeom>
          <a:noFill/>
        </p:spPr>
        <p:txBody>
          <a:bodyPr wrap="square" lIns="73033" tIns="36517" rIns="73033" bIns="36517" rtlCol="0">
            <a:spAutoFit/>
          </a:bodyPr>
          <a:lstStyle/>
          <a:p>
            <a:pPr algn="r"/>
            <a:r>
              <a:rPr lang="en-US" sz="1800" b="1" dirty="0">
                <a:latin typeface="微软雅黑 Light" panose="020B0502040204020203" pitchFamily="34" charset="-122"/>
                <a:ea typeface="微软雅黑 Light" panose="020B0502040204020203" pitchFamily="34" charset="-122"/>
                <a:cs typeface="+mn-ea"/>
                <a:sym typeface="+mn-lt"/>
              </a:rPr>
              <a:t>from Germany</a:t>
            </a:r>
          </a:p>
        </p:txBody>
      </p:sp>
      <p:grpSp>
        <p:nvGrpSpPr>
          <p:cNvPr id="9" name="组合 8"/>
          <p:cNvGrpSpPr/>
          <p:nvPr/>
        </p:nvGrpSpPr>
        <p:grpSpPr>
          <a:xfrm>
            <a:off x="690522" y="2670106"/>
            <a:ext cx="5048845" cy="2435811"/>
            <a:chOff x="690522" y="2670106"/>
            <a:chExt cx="5048845" cy="2435811"/>
          </a:xfrm>
        </p:grpSpPr>
        <p:cxnSp>
          <p:nvCxnSpPr>
            <p:cNvPr id="27" name="连接符: 肘形 16"/>
            <p:cNvCxnSpPr/>
            <p:nvPr/>
          </p:nvCxnSpPr>
          <p:spPr>
            <a:xfrm flipV="1">
              <a:off x="3679736" y="2670106"/>
              <a:ext cx="1631103" cy="1064240"/>
            </a:xfrm>
            <a:prstGeom prst="bentConnector3">
              <a:avLst>
                <a:gd name="adj1" fmla="val 169"/>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522" y="3164560"/>
              <a:ext cx="5048845" cy="1941357"/>
            </a:xfrm>
            <a:prstGeom prst="rect">
              <a:avLst/>
            </a:prstGeom>
          </p:spPr>
        </p:pic>
      </p:grpSp>
      <p:grpSp>
        <p:nvGrpSpPr>
          <p:cNvPr id="2" name="组合 1"/>
          <p:cNvGrpSpPr/>
          <p:nvPr/>
        </p:nvGrpSpPr>
        <p:grpSpPr>
          <a:xfrm>
            <a:off x="4765997" y="928488"/>
            <a:ext cx="4450737" cy="3546735"/>
            <a:chOff x="5509609" y="835469"/>
            <a:chExt cx="3623433" cy="3018811"/>
          </a:xfrm>
        </p:grpSpPr>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509609" y="835469"/>
              <a:ext cx="3623433" cy="3018811"/>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994" y="1816689"/>
              <a:ext cx="1682713" cy="2113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 presetClass="entr" presetSubtype="2"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53" presetClass="entr" presetSubtype="16" fill="hold" grpId="0" nodeType="withEffect">
                                  <p:stCondLst>
                                    <p:cond delay="5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06673" y="793323"/>
            <a:ext cx="3352124" cy="3980063"/>
          </a:xfrm>
          <a:prstGeom prst="rect">
            <a:avLst/>
          </a:prstGeom>
        </p:spPr>
      </p:pic>
      <p:grpSp>
        <p:nvGrpSpPr>
          <p:cNvPr id="5" name="组合 4"/>
          <p:cNvGrpSpPr/>
          <p:nvPr/>
        </p:nvGrpSpPr>
        <p:grpSpPr>
          <a:xfrm>
            <a:off x="5043404" y="1898216"/>
            <a:ext cx="3614620" cy="349250"/>
            <a:chOff x="5043404" y="1898216"/>
            <a:chExt cx="3614620" cy="349250"/>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3404" y="1898216"/>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160444" y="1898216"/>
              <a:ext cx="3497580" cy="349250"/>
            </a:xfrm>
            <a:prstGeom prst="rect">
              <a:avLst/>
            </a:prstGeom>
          </p:spPr>
          <p:txBody>
            <a:bodyPr wrap="none" lIns="73033" tIns="36517" rIns="73033" bIns="36517">
              <a:spAutoFit/>
            </a:bodyPr>
            <a:lstStyle/>
            <a:p>
              <a:r>
                <a:rPr lang="en-US" altLang="zh-CN" sz="1800" b="1" dirty="0">
                  <a:solidFill>
                    <a:srgbClr val="01478C"/>
                  </a:solidFill>
                  <a:latin typeface="微软雅黑 Light" panose="020B0502040204020203" pitchFamily="34" charset="-122"/>
                  <a:ea typeface="微软雅黑 Light" panose="020B0502040204020203" pitchFamily="34" charset="-122"/>
                </a:rPr>
                <a:t>Germany Special helical Gears</a:t>
              </a:r>
            </a:p>
          </p:txBody>
        </p:sp>
      </p:grpSp>
      <p:sp>
        <p:nvSpPr>
          <p:cNvPr id="38" name="矩形 37"/>
          <p:cNvSpPr/>
          <p:nvPr/>
        </p:nvSpPr>
        <p:spPr>
          <a:xfrm>
            <a:off x="5190860" y="2449892"/>
            <a:ext cx="1794089" cy="472440"/>
          </a:xfrm>
          <a:prstGeom prst="rect">
            <a:avLst/>
          </a:prstGeom>
          <a:noFill/>
        </p:spPr>
        <p:txBody>
          <a:bodyPr wrap="square" lIns="73033" tIns="36517" rIns="73033" bIns="36517" rtlCol="0">
            <a:spAutoFit/>
          </a:bodyPr>
          <a:lstStyle/>
          <a:p>
            <a:r>
              <a:rPr lang="en-US" altLang="zh-CN" sz="1300" dirty="0">
                <a:latin typeface="微软雅黑 Light" panose="020B0502040204020203" pitchFamily="34" charset="-122"/>
                <a:ea typeface="微软雅黑 Light" panose="020B0502040204020203" pitchFamily="34" charset="-122"/>
              </a:rPr>
              <a:t>deduct wear and tear</a:t>
            </a:r>
          </a:p>
        </p:txBody>
      </p:sp>
      <p:grpSp>
        <p:nvGrpSpPr>
          <p:cNvPr id="6" name="组合 5"/>
          <p:cNvGrpSpPr/>
          <p:nvPr/>
        </p:nvGrpSpPr>
        <p:grpSpPr>
          <a:xfrm>
            <a:off x="4149651" y="3369217"/>
            <a:ext cx="4658015" cy="1785339"/>
            <a:chOff x="4149651" y="3369217"/>
            <a:chExt cx="4658015" cy="1785339"/>
          </a:xfrm>
        </p:grpSpPr>
        <p:cxnSp>
          <p:nvCxnSpPr>
            <p:cNvPr id="27" name="连接符: 肘形 16"/>
            <p:cNvCxnSpPr/>
            <p:nvPr/>
          </p:nvCxnSpPr>
          <p:spPr>
            <a:xfrm rot="10800000">
              <a:off x="4149651" y="3369217"/>
              <a:ext cx="1348544" cy="764809"/>
            </a:xfrm>
            <a:prstGeom prst="bentConnector3">
              <a:avLst>
                <a:gd name="adj1" fmla="val 13206"/>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2749" y="3614605"/>
              <a:ext cx="4004917" cy="153995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par>
                                <p:cTn id="13" presetID="2" presetClass="entr" presetSubtype="2"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717295" y="1295892"/>
            <a:ext cx="3821830" cy="379730"/>
            <a:chOff x="717295" y="1295892"/>
            <a:chExt cx="3821830" cy="379730"/>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95" y="1296687"/>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801515" y="1295892"/>
              <a:ext cx="3737610" cy="379730"/>
            </a:xfrm>
            <a:prstGeom prst="rect">
              <a:avLst/>
            </a:prstGeom>
          </p:spPr>
          <p:txBody>
            <a:bodyPr wrap="none" lIns="73033" tIns="36517" rIns="73033" bIns="36517">
              <a:spAutoFit/>
            </a:bodyPr>
            <a:lstStyle/>
            <a:p>
              <a:r>
                <a:rPr lang="en-US" altLang="zh-CN" sz="2000" b="1" dirty="0">
                  <a:solidFill>
                    <a:srgbClr val="01478C"/>
                  </a:solidFill>
                  <a:latin typeface="微软雅黑 Light" panose="020B0502040204020203" pitchFamily="34" charset="-122"/>
                  <a:ea typeface="微软雅黑 Light" panose="020B0502040204020203" pitchFamily="34" charset="-122"/>
                </a:rPr>
                <a:t>Automatic Lubrication Device</a:t>
              </a:r>
            </a:p>
          </p:txBody>
        </p:sp>
      </p:grpSp>
      <p:sp>
        <p:nvSpPr>
          <p:cNvPr id="16" name="矩形 15"/>
          <p:cNvSpPr/>
          <p:nvPr/>
        </p:nvSpPr>
        <p:spPr>
          <a:xfrm>
            <a:off x="838835" y="1793875"/>
            <a:ext cx="3611880" cy="1572260"/>
          </a:xfrm>
          <a:prstGeom prst="rect">
            <a:avLst/>
          </a:prstGeom>
          <a:noFill/>
        </p:spPr>
        <p:txBody>
          <a:bodyPr wrap="square" lIns="73033" tIns="36517" rIns="73033" bIns="36517" rtlCol="0">
            <a:spAutoFit/>
          </a:bodyPr>
          <a:lstStyle/>
          <a:p>
            <a:pPr>
              <a:lnSpc>
                <a:spcPct val="150000"/>
              </a:lnSpc>
            </a:pPr>
            <a:r>
              <a:rPr sz="1300" dirty="0">
                <a:latin typeface="微软雅黑 Light" panose="020B0502040204020203" pitchFamily="34" charset="-122"/>
                <a:ea typeface="微软雅黑 Light" panose="020B0502040204020203" pitchFamily="34" charset="-122"/>
              </a:rPr>
              <a:t>automatic monitor machine running status, automatic refill lubrication oil if needed,low maintenance is required, support the smooth operation of the folding machine.</a:t>
            </a:r>
          </a:p>
        </p:txBody>
      </p:sp>
      <p:grpSp>
        <p:nvGrpSpPr>
          <p:cNvPr id="10" name="组合 9"/>
          <p:cNvGrpSpPr/>
          <p:nvPr/>
        </p:nvGrpSpPr>
        <p:grpSpPr>
          <a:xfrm>
            <a:off x="549918" y="2987305"/>
            <a:ext cx="4176474" cy="2034639"/>
            <a:chOff x="549918" y="2987305"/>
            <a:chExt cx="4176474" cy="2034639"/>
          </a:xfrm>
        </p:grpSpPr>
        <p:cxnSp>
          <p:nvCxnSpPr>
            <p:cNvPr id="14" name="连接符: 肘形 16"/>
            <p:cNvCxnSpPr/>
            <p:nvPr/>
          </p:nvCxnSpPr>
          <p:spPr>
            <a:xfrm flipV="1">
              <a:off x="2663676" y="2987305"/>
              <a:ext cx="2062716" cy="1176670"/>
            </a:xfrm>
            <a:prstGeom prst="bentConnector3">
              <a:avLst>
                <a:gd name="adj1" fmla="val -166"/>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18" y="3631748"/>
              <a:ext cx="3615452" cy="1390196"/>
            </a:xfrm>
            <a:prstGeom prst="rect">
              <a:avLst/>
            </a:prstGeom>
          </p:spPr>
        </p:pic>
      </p:grpSp>
      <p:pic>
        <p:nvPicPr>
          <p:cNvPr id="2053" name="Picture 5" descr="C:\Users\Administrator\Desktop\IMG_3138-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839"/>
          <a:stretch>
            <a:fillRect/>
          </a:stretch>
        </p:blipFill>
        <p:spPr bwMode="auto">
          <a:xfrm>
            <a:off x="4869932" y="1295892"/>
            <a:ext cx="3988534" cy="29316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500"/>
                                  </p:stCondLst>
                                  <p:childTnLst>
                                    <p:set>
                                      <p:cBhvr>
                                        <p:cTn id="17" dur="1" fill="hold">
                                          <p:stCondLst>
                                            <p:cond delay="0"/>
                                          </p:stCondLst>
                                        </p:cTn>
                                        <p:tgtEl>
                                          <p:spTgt spid="2053"/>
                                        </p:tgtEl>
                                        <p:attrNameLst>
                                          <p:attrName>style.visibility</p:attrName>
                                        </p:attrNameLst>
                                      </p:cBhvr>
                                      <p:to>
                                        <p:strVal val="visible"/>
                                      </p:to>
                                    </p:set>
                                    <p:anim calcmode="lin" valueType="num">
                                      <p:cBhvr additive="base">
                                        <p:cTn id="18" dur="500" fill="hold"/>
                                        <p:tgtEl>
                                          <p:spTgt spid="2053"/>
                                        </p:tgtEl>
                                        <p:attrNameLst>
                                          <p:attrName>ppt_x</p:attrName>
                                        </p:attrNameLst>
                                      </p:cBhvr>
                                      <p:tavLst>
                                        <p:tav tm="0">
                                          <p:val>
                                            <p:strVal val="1+#ppt_w/2"/>
                                          </p:val>
                                        </p:tav>
                                        <p:tav tm="100000">
                                          <p:val>
                                            <p:strVal val="#ppt_x"/>
                                          </p:val>
                                        </p:tav>
                                      </p:tavLst>
                                    </p:anim>
                                    <p:anim calcmode="lin" valueType="num">
                                      <p:cBhvr additive="base">
                                        <p:cTn id="19"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74839" y="1120113"/>
            <a:ext cx="4439903" cy="3699461"/>
          </a:xfrm>
          <a:prstGeom prst="rect">
            <a:avLst/>
          </a:prstGeom>
          <a:ln>
            <a:solidFill>
              <a:srgbClr val="01478C"/>
            </a:solidFill>
          </a:ln>
          <a:effectLst>
            <a:outerShdw blurRad="50800" dist="38100" dir="5400000" algn="t" rotWithShape="0">
              <a:prstClr val="black">
                <a:alpha val="40000"/>
              </a:prstClr>
            </a:outerShdw>
          </a:effectLst>
        </p:spPr>
      </p:pic>
      <p:grpSp>
        <p:nvGrpSpPr>
          <p:cNvPr id="6" name="组合 5"/>
          <p:cNvGrpSpPr/>
          <p:nvPr/>
        </p:nvGrpSpPr>
        <p:grpSpPr>
          <a:xfrm>
            <a:off x="5646532" y="1177349"/>
            <a:ext cx="2934964" cy="349250"/>
            <a:chOff x="5646532" y="1447744"/>
            <a:chExt cx="2934964" cy="349250"/>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6532" y="1460444"/>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5777336" y="1447744"/>
              <a:ext cx="2804160" cy="349250"/>
            </a:xfrm>
            <a:prstGeom prst="rect">
              <a:avLst/>
            </a:prstGeom>
          </p:spPr>
          <p:txBody>
            <a:bodyPr wrap="none" lIns="73033" tIns="36517" rIns="73033" bIns="36517">
              <a:spAutoFit/>
            </a:bodyPr>
            <a:lstStyle/>
            <a:p>
              <a:r>
                <a:rPr lang="en-US" altLang="zh-CN" sz="1800" b="1" dirty="0">
                  <a:solidFill>
                    <a:srgbClr val="01478C"/>
                  </a:solidFill>
                  <a:latin typeface="微软雅黑 Light" panose="020B0502040204020203" pitchFamily="34" charset="-122"/>
                  <a:ea typeface="微软雅黑 Light" panose="020B0502040204020203" pitchFamily="34" charset="-122"/>
                </a:rPr>
                <a:t>3 hole PU suction wheel</a:t>
              </a:r>
            </a:p>
          </p:txBody>
        </p:sp>
      </p:grpSp>
      <p:sp>
        <p:nvSpPr>
          <p:cNvPr id="26" name="矩形 25"/>
          <p:cNvSpPr/>
          <p:nvPr/>
        </p:nvSpPr>
        <p:spPr>
          <a:xfrm>
            <a:off x="5827395" y="1662430"/>
            <a:ext cx="3031490" cy="764540"/>
          </a:xfrm>
          <a:prstGeom prst="rect">
            <a:avLst/>
          </a:prstGeom>
          <a:noFill/>
        </p:spPr>
        <p:txBody>
          <a:bodyPr wrap="square" lIns="73033" tIns="36517" rIns="73033" bIns="36517" rtlCol="0">
            <a:spAutoFit/>
          </a:bodyPr>
          <a:lstStyle/>
          <a:p>
            <a:pPr>
              <a:lnSpc>
                <a:spcPct val="150000"/>
              </a:lnSpc>
            </a:pPr>
            <a:r>
              <a:rPr lang="zh-CN" altLang="en-US" sz="1000" dirty="0">
                <a:latin typeface="微软雅黑 Light" panose="020B0502040204020203" pitchFamily="34" charset="-122"/>
                <a:ea typeface="微软雅黑 Light" panose="020B0502040204020203" pitchFamily="34" charset="-122"/>
              </a:rPr>
              <a:t>easier to suck and separate paper</a:t>
            </a:r>
          </a:p>
          <a:p>
            <a:pPr>
              <a:lnSpc>
                <a:spcPct val="150000"/>
              </a:lnSpc>
            </a:pPr>
            <a:r>
              <a:rPr lang="zh-CN" altLang="en-US" sz="1000" dirty="0">
                <a:latin typeface="微软雅黑 Light" panose="020B0502040204020203" pitchFamily="34" charset="-122"/>
                <a:ea typeface="微软雅黑 Light" panose="020B0502040204020203" pitchFamily="34" charset="-122"/>
              </a:rPr>
              <a:t>more stable and smooth</a:t>
            </a:r>
          </a:p>
          <a:p>
            <a:pPr>
              <a:lnSpc>
                <a:spcPct val="150000"/>
              </a:lnSpc>
            </a:pPr>
            <a:r>
              <a:rPr lang="en-US" altLang="zh-CN" sz="1000" dirty="0">
                <a:latin typeface="微软雅黑 Light" panose="020B0502040204020203" pitchFamily="34" charset="-122"/>
                <a:ea typeface="微软雅黑 Light" panose="020B0502040204020203" pitchFamily="34" charset="-122"/>
              </a:rPr>
              <a:t>also capable</a:t>
            </a:r>
            <a:r>
              <a:rPr lang="zh-CN" altLang="en-US" sz="1000" dirty="0">
                <a:latin typeface="微软雅黑 Light" panose="020B0502040204020203" pitchFamily="34" charset="-122"/>
                <a:ea typeface="微软雅黑 Light" panose="020B0502040204020203" pitchFamily="34" charset="-122"/>
              </a:rPr>
              <a:t> </a:t>
            </a:r>
            <a:r>
              <a:rPr lang="en-US" altLang="zh-CN" sz="1000" dirty="0">
                <a:latin typeface="微软雅黑 Light" panose="020B0502040204020203" pitchFamily="34" charset="-122"/>
                <a:ea typeface="微软雅黑 Light" panose="020B0502040204020203" pitchFamily="34" charset="-122"/>
              </a:rPr>
              <a:t>of handling</a:t>
            </a:r>
            <a:r>
              <a:rPr lang="zh-CN" altLang="en-US" sz="1000" dirty="0">
                <a:latin typeface="微软雅黑 Light" panose="020B0502040204020203" pitchFamily="34" charset="-122"/>
                <a:ea typeface="微软雅黑 Light" panose="020B0502040204020203" pitchFamily="34" charset="-122"/>
              </a:rPr>
              <a:t> thin paper</a:t>
            </a:r>
          </a:p>
        </p:txBody>
      </p:sp>
      <p:grpSp>
        <p:nvGrpSpPr>
          <p:cNvPr id="7" name="组合 6"/>
          <p:cNvGrpSpPr/>
          <p:nvPr/>
        </p:nvGrpSpPr>
        <p:grpSpPr>
          <a:xfrm>
            <a:off x="5078138" y="3507477"/>
            <a:ext cx="3756819" cy="1957599"/>
            <a:chOff x="5078138" y="3392648"/>
            <a:chExt cx="3756819" cy="1957599"/>
          </a:xfrm>
        </p:grpSpPr>
        <p:cxnSp>
          <p:nvCxnSpPr>
            <p:cNvPr id="18" name="连接符: 肘形 16"/>
            <p:cNvCxnSpPr/>
            <p:nvPr/>
          </p:nvCxnSpPr>
          <p:spPr>
            <a:xfrm rot="10800000">
              <a:off x="5078138" y="3392648"/>
              <a:ext cx="1227414" cy="1093628"/>
            </a:xfrm>
            <a:prstGeom prst="bentConnector3">
              <a:avLst>
                <a:gd name="adj1" fmla="val -247"/>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2815" y="4118975"/>
              <a:ext cx="3202142" cy="1231272"/>
            </a:xfrm>
            <a:prstGeom prst="rect">
              <a:avLst/>
            </a:prstGeom>
          </p:spPr>
        </p:pic>
      </p:grpSp>
      <p:pic>
        <p:nvPicPr>
          <p:cNvPr id="31" name="图片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0376" y="2743549"/>
            <a:ext cx="2024582" cy="1270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组合 35"/>
          <p:cNvGrpSpPr/>
          <p:nvPr/>
        </p:nvGrpSpPr>
        <p:grpSpPr>
          <a:xfrm>
            <a:off x="626407" y="1242734"/>
            <a:ext cx="3360996" cy="459350"/>
            <a:chOff x="626407" y="1242734"/>
            <a:chExt cx="3360996" cy="459350"/>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07" y="1242734"/>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767953" y="1260759"/>
              <a:ext cx="3219450" cy="441325"/>
            </a:xfrm>
            <a:prstGeom prst="rect">
              <a:avLst/>
            </a:prstGeom>
          </p:spPr>
          <p:txBody>
            <a:bodyPr wrap="none" lIns="73033" tIns="36517" rIns="73033" bIns="36517">
              <a:spAutoFit/>
            </a:bodyPr>
            <a:lstStyle/>
            <a:p>
              <a:r>
                <a:rPr lang="en-US" altLang="zh-CN" sz="2400" b="1" dirty="0">
                  <a:solidFill>
                    <a:srgbClr val="01478C"/>
                  </a:solidFill>
                  <a:latin typeface="微软雅黑 Light" panose="020B0502040204020203" pitchFamily="34" charset="-122"/>
                  <a:ea typeface="微软雅黑 Light" panose="020B0502040204020203" pitchFamily="34" charset="-122"/>
                </a:rPr>
                <a:t>Germany ball bearing</a:t>
              </a:r>
            </a:p>
          </p:txBody>
        </p:sp>
      </p:grpSp>
      <p:sp>
        <p:nvSpPr>
          <p:cNvPr id="16" name="矩形 15"/>
          <p:cNvSpPr/>
          <p:nvPr/>
        </p:nvSpPr>
        <p:spPr>
          <a:xfrm>
            <a:off x="791210" y="1787525"/>
            <a:ext cx="2755265" cy="472440"/>
          </a:xfrm>
          <a:prstGeom prst="rect">
            <a:avLst/>
          </a:prstGeom>
          <a:noFill/>
        </p:spPr>
        <p:txBody>
          <a:bodyPr wrap="square" lIns="73033" tIns="36517" rIns="73033" bIns="36517" rtlCol="0">
            <a:spAutoFit/>
          </a:bodyPr>
          <a:lstStyle/>
          <a:p>
            <a:r>
              <a:rPr lang="en-US" sz="1300" dirty="0">
                <a:latin typeface="微软雅黑 Light" panose="020B0502040204020203" pitchFamily="34" charset="-122"/>
                <a:ea typeface="微软雅黑 Light" panose="020B0502040204020203" pitchFamily="34" charset="-122"/>
              </a:rPr>
              <a:t>INA ball gearing,made in Germany,</a:t>
            </a:r>
            <a:r>
              <a:rPr lang="en-US" altLang="zh-CN" sz="1300" dirty="0">
                <a:latin typeface="微软雅黑 Light" panose="020B0502040204020203" pitchFamily="34" charset="-122"/>
                <a:ea typeface="微软雅黑 Light" panose="020B0502040204020203" pitchFamily="34" charset="-122"/>
              </a:rPr>
              <a:t>more stable and durable</a:t>
            </a:r>
            <a:endParaRPr lang="zh-CN" altLang="zh-CN" sz="1300" dirty="0">
              <a:latin typeface="微软雅黑 Light" panose="020B0502040204020203" pitchFamily="34" charset="-122"/>
              <a:ea typeface="微软雅黑 Light" panose="020B0502040204020203" pitchFamily="34" charset="-122"/>
            </a:endParaRP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624521" y="1351750"/>
            <a:ext cx="4146861" cy="2602688"/>
          </a:xfrm>
          <a:prstGeom prst="rect">
            <a:avLst/>
          </a:prstGeom>
          <a:ln>
            <a:solidFill>
              <a:srgbClr val="01478C"/>
            </a:solidFill>
          </a:ln>
          <a:effectLst>
            <a:outerShdw blurRad="50800" dist="38100" dir="5400000" algn="t" rotWithShape="0">
              <a:prstClr val="black">
                <a:alpha val="40000"/>
              </a:prstClr>
            </a:outerShdw>
          </a:effectLst>
        </p:spPr>
      </p:pic>
      <p:grpSp>
        <p:nvGrpSpPr>
          <p:cNvPr id="37" name="组合 36"/>
          <p:cNvGrpSpPr/>
          <p:nvPr/>
        </p:nvGrpSpPr>
        <p:grpSpPr>
          <a:xfrm>
            <a:off x="727361" y="2975431"/>
            <a:ext cx="3698957" cy="2249212"/>
            <a:chOff x="727361" y="2975431"/>
            <a:chExt cx="3698957" cy="2249212"/>
          </a:xfrm>
        </p:grpSpPr>
        <p:cxnSp>
          <p:nvCxnSpPr>
            <p:cNvPr id="18" name="连接符: 肘形 16"/>
            <p:cNvCxnSpPr/>
            <p:nvPr/>
          </p:nvCxnSpPr>
          <p:spPr>
            <a:xfrm flipV="1">
              <a:off x="1282604" y="2975431"/>
              <a:ext cx="3143714" cy="1349828"/>
            </a:xfrm>
            <a:prstGeom prst="bentConnector3">
              <a:avLst>
                <a:gd name="adj1" fmla="val -1002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361" y="3889630"/>
              <a:ext cx="3471940" cy="1335013"/>
            </a:xfrm>
            <a:prstGeom prst="rect">
              <a:avLst/>
            </a:prstGeom>
          </p:spPr>
        </p:pic>
      </p:grpSp>
      <p:grpSp>
        <p:nvGrpSpPr>
          <p:cNvPr id="38" name="组合 37"/>
          <p:cNvGrpSpPr/>
          <p:nvPr/>
        </p:nvGrpSpPr>
        <p:grpSpPr>
          <a:xfrm>
            <a:off x="6228863" y="4153331"/>
            <a:ext cx="2542519" cy="1187929"/>
            <a:chOff x="6228863" y="4153331"/>
            <a:chExt cx="2542519" cy="1187929"/>
          </a:xfrm>
        </p:grpSpPr>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5114" y="4173177"/>
              <a:ext cx="1146268" cy="987665"/>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8863" y="4153331"/>
              <a:ext cx="1425854" cy="1187929"/>
            </a:xfrm>
            <a:prstGeom prst="rect">
              <a:avLst/>
            </a:prstGeom>
          </p:spPr>
        </p:pic>
      </p:grpSp>
      <p:pic>
        <p:nvPicPr>
          <p:cNvPr id="25" name="图片 24"/>
          <p:cNvPicPr>
            <a:picLocks noChangeAspect="1"/>
          </p:cNvPicPr>
          <p:nvPr/>
        </p:nvPicPr>
        <p:blipFill rotWithShape="1">
          <a:blip r:embed="rId10" cstate="print">
            <a:clrChange>
              <a:clrFrom>
                <a:srgbClr val="FEFFFF"/>
              </a:clrFrom>
              <a:clrTo>
                <a:srgbClr val="FEFFFF">
                  <a:alpha val="0"/>
                </a:srgbClr>
              </a:clrTo>
            </a:clrChange>
            <a:extLst>
              <a:ext uri="{28A0092B-C50C-407E-A947-70E740481C1C}">
                <a14:useLocalDpi xmlns:a14="http://schemas.microsoft.com/office/drawing/2010/main" val="0"/>
              </a:ext>
            </a:extLst>
          </a:blip>
          <a:srcRect r="55222"/>
          <a:stretch>
            <a:fillRect/>
          </a:stretch>
        </p:blipFill>
        <p:spPr>
          <a:xfrm>
            <a:off x="3496779" y="2083773"/>
            <a:ext cx="560997" cy="569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 presetClass="entr" presetSubtype="8"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5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2" presetClass="entr" presetSubtype="4"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5255352" y="3333750"/>
            <a:ext cx="3632759" cy="1935394"/>
            <a:chOff x="5255352" y="3333750"/>
            <a:chExt cx="3632759" cy="1935394"/>
          </a:xfrm>
        </p:grpSpPr>
        <p:cxnSp>
          <p:nvCxnSpPr>
            <p:cNvPr id="18" name="连接符: 肘形 16"/>
            <p:cNvCxnSpPr/>
            <p:nvPr/>
          </p:nvCxnSpPr>
          <p:spPr>
            <a:xfrm rot="16200000" flipV="1">
              <a:off x="5063067" y="3526035"/>
              <a:ext cx="1124590" cy="740019"/>
            </a:xfrm>
            <a:prstGeom prst="bentConnector3">
              <a:avLst>
                <a:gd name="adj1" fmla="val 99689"/>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171" y="3934131"/>
              <a:ext cx="3471940" cy="1335013"/>
            </a:xfrm>
            <a:prstGeom prst="rect">
              <a:avLst/>
            </a:prstGeom>
          </p:spPr>
        </p:pic>
      </p:grpSp>
      <p:grpSp>
        <p:nvGrpSpPr>
          <p:cNvPr id="12" name="组合 11"/>
          <p:cNvGrpSpPr/>
          <p:nvPr/>
        </p:nvGrpSpPr>
        <p:grpSpPr>
          <a:xfrm>
            <a:off x="5301072" y="1492747"/>
            <a:ext cx="3517326" cy="441325"/>
            <a:chOff x="5869432" y="1214766"/>
            <a:chExt cx="3517326" cy="441325"/>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9432" y="1219874"/>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6013638" y="1214766"/>
              <a:ext cx="3373120" cy="441325"/>
            </a:xfrm>
            <a:prstGeom prst="rect">
              <a:avLst/>
            </a:prstGeom>
          </p:spPr>
          <p:txBody>
            <a:bodyPr wrap="none" lIns="73033" tIns="36517" rIns="73033" bIns="36517">
              <a:spAutoFit/>
            </a:bodyPr>
            <a:lstStyle/>
            <a:p>
              <a:r>
                <a:rPr lang="en-US" altLang="zh-CN" sz="2400" b="1" dirty="0">
                  <a:solidFill>
                    <a:srgbClr val="01478C"/>
                  </a:solidFill>
                  <a:latin typeface="微软雅黑 Light" panose="020B0502040204020203" pitchFamily="34" charset="-122"/>
                  <a:ea typeface="微软雅黑 Light" panose="020B0502040204020203" pitchFamily="34" charset="-122"/>
                </a:rPr>
                <a:t>Special Steel rollers</a:t>
              </a:r>
            </a:p>
          </p:txBody>
        </p:sp>
      </p:grpSp>
      <p:sp>
        <p:nvSpPr>
          <p:cNvPr id="25" name="矩形 24"/>
          <p:cNvSpPr/>
          <p:nvPr/>
        </p:nvSpPr>
        <p:spPr>
          <a:xfrm>
            <a:off x="5482873" y="2048757"/>
            <a:ext cx="2663472" cy="1472565"/>
          </a:xfrm>
          <a:prstGeom prst="rect">
            <a:avLst/>
          </a:prstGeom>
          <a:noFill/>
        </p:spPr>
        <p:txBody>
          <a:bodyPr wrap="square" lIns="73033" tIns="36517" rIns="73033" bIns="36517" rtlCol="0">
            <a:spAutoFit/>
          </a:bodyPr>
          <a:lstStyle/>
          <a:p>
            <a:r>
              <a:rPr sz="1300" dirty="0">
                <a:latin typeface="微软雅黑 Light" panose="020B0502040204020203" pitchFamily="34" charset="-122"/>
                <a:ea typeface="微软雅黑 Light" panose="020B0502040204020203" pitchFamily="34" charset="-122"/>
              </a:rPr>
              <a:t>Soft polyurethane section provides superior traction, holds excellent register, prevents marking；</a:t>
            </a:r>
          </a:p>
          <a:p>
            <a:r>
              <a:rPr sz="1300" dirty="0">
                <a:latin typeface="微软雅黑 Light" panose="020B0502040204020203" pitchFamily="34" charset="-122"/>
                <a:ea typeface="微软雅黑 Light" panose="020B0502040204020203" pitchFamily="34" charset="-122"/>
              </a:rPr>
              <a:t>patent fine &amp; straight grain;</a:t>
            </a:r>
          </a:p>
          <a:p>
            <a:r>
              <a:rPr sz="1300" dirty="0">
                <a:latin typeface="微软雅黑 Light" panose="020B0502040204020203" pitchFamily="34" charset="-122"/>
                <a:ea typeface="微软雅黑 Light" panose="020B0502040204020203" pitchFamily="34" charset="-122"/>
              </a:rPr>
              <a:t>also capable of handling thin paper fold</a:t>
            </a:r>
          </a:p>
        </p:txBody>
      </p:sp>
      <p:pic>
        <p:nvPicPr>
          <p:cNvPr id="26" name="图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025337" y="4838667"/>
            <a:ext cx="2042605" cy="1338541"/>
          </a:xfrm>
          <a:prstGeom prst="rect">
            <a:avLst/>
          </a:prstGeom>
          <a:ln>
            <a:solidFill>
              <a:srgbClr val="01478C"/>
            </a:solidFill>
          </a:ln>
          <a:effectLst>
            <a:outerShdw blurRad="50800" dist="38100" dir="5400000" algn="t" rotWithShape="0">
              <a:prstClr val="black">
                <a:alpha val="40000"/>
              </a:prstClr>
            </a:outerShdw>
          </a:effectLst>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024" y="1074788"/>
            <a:ext cx="4527076" cy="3459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5587576" y="3625850"/>
            <a:ext cx="3280415" cy="1807439"/>
            <a:chOff x="5074091" y="3198207"/>
            <a:chExt cx="3784992" cy="2085451"/>
          </a:xfrm>
        </p:grpSpPr>
        <p:cxnSp>
          <p:nvCxnSpPr>
            <p:cNvPr id="18" name="连接符: 肘形 16"/>
            <p:cNvCxnSpPr/>
            <p:nvPr/>
          </p:nvCxnSpPr>
          <p:spPr>
            <a:xfrm rot="16200000" flipV="1">
              <a:off x="5228314" y="3663583"/>
              <a:ext cx="1116064" cy="185312"/>
            </a:xfrm>
            <a:prstGeom prst="bentConnector3">
              <a:avLst>
                <a:gd name="adj1" fmla="val 9963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091" y="3828272"/>
              <a:ext cx="3784992" cy="1455386"/>
            </a:xfrm>
            <a:prstGeom prst="rect">
              <a:avLst/>
            </a:prstGeom>
          </p:spPr>
        </p:pic>
      </p:grpSp>
      <p:grpSp>
        <p:nvGrpSpPr>
          <p:cNvPr id="2" name="组合 1"/>
          <p:cNvGrpSpPr/>
          <p:nvPr/>
        </p:nvGrpSpPr>
        <p:grpSpPr>
          <a:xfrm>
            <a:off x="6469715" y="2034635"/>
            <a:ext cx="2419559" cy="568756"/>
            <a:chOff x="5861812" y="1277204"/>
            <a:chExt cx="2419559" cy="568756"/>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1812" y="1277204"/>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6001721" y="1281445"/>
              <a:ext cx="2279650" cy="564515"/>
            </a:xfrm>
            <a:prstGeom prst="rect">
              <a:avLst/>
            </a:prstGeom>
          </p:spPr>
          <p:txBody>
            <a:bodyPr wrap="none" lIns="73033" tIns="36517" rIns="73033" bIns="36517">
              <a:spAutoFit/>
            </a:bodyPr>
            <a:lstStyle/>
            <a:p>
              <a:pPr algn="l"/>
              <a:r>
                <a:rPr sz="2400" dirty="0">
                  <a:latin typeface="微软雅黑 Light" panose="020B0502040204020203" pitchFamily="34" charset="-122"/>
                  <a:ea typeface="微软雅黑 Light" panose="020B0502040204020203" pitchFamily="34" charset="-122"/>
                  <a:sym typeface="+mn-ea"/>
                </a:rPr>
                <a:t>electrical box</a:t>
              </a:r>
              <a:r>
                <a:rPr sz="3200" dirty="0">
                  <a:latin typeface="微软雅黑 Light" panose="020B0502040204020203" pitchFamily="34" charset="-122"/>
                  <a:ea typeface="微软雅黑 Light" panose="020B0502040204020203" pitchFamily="34" charset="-122"/>
                  <a:sym typeface="+mn-ea"/>
                </a:rPr>
                <a:t> </a:t>
              </a:r>
              <a:endParaRPr lang="zh-CN" altLang="zh-CN" sz="3200" b="1" dirty="0">
                <a:solidFill>
                  <a:srgbClr val="01478C"/>
                </a:solidFill>
                <a:latin typeface="微软雅黑 Light" panose="020B0502040204020203" pitchFamily="34" charset="-122"/>
                <a:ea typeface="微软雅黑 Light" panose="020B0502040204020203" pitchFamily="34" charset="-122"/>
              </a:endParaRPr>
            </a:p>
          </p:txBody>
        </p:sp>
      </p:grpSp>
      <p:sp>
        <p:nvSpPr>
          <p:cNvPr id="16" name="矩形 15"/>
          <p:cNvSpPr/>
          <p:nvPr/>
        </p:nvSpPr>
        <p:spPr>
          <a:xfrm>
            <a:off x="6628169" y="2555880"/>
            <a:ext cx="2382697" cy="1272540"/>
          </a:xfrm>
          <a:prstGeom prst="rect">
            <a:avLst/>
          </a:prstGeom>
          <a:noFill/>
        </p:spPr>
        <p:txBody>
          <a:bodyPr wrap="square" lIns="73033" tIns="36517" rIns="73033" bIns="36517" rtlCol="0">
            <a:spAutoFit/>
          </a:bodyPr>
          <a:lstStyle/>
          <a:p>
            <a:r>
              <a:rPr lang="zh-CN" altLang="en-US" sz="1300" dirty="0">
                <a:latin typeface="微软雅黑 Light" panose="020B0502040204020203" pitchFamily="34" charset="-122"/>
                <a:ea typeface="微软雅黑 Light" panose="020B0502040204020203" pitchFamily="34" charset="-122"/>
              </a:rPr>
              <a:t>select world-renowned brand of electrical components</a:t>
            </a:r>
          </a:p>
          <a:p>
            <a:r>
              <a:rPr lang="zh-CN" altLang="en-US" sz="1300" dirty="0">
                <a:latin typeface="微软雅黑 Light" panose="020B0502040204020203" pitchFamily="34" charset="-122"/>
                <a:ea typeface="微软雅黑 Light" panose="020B0502040204020203" pitchFamily="34" charset="-122"/>
              </a:rPr>
              <a:t>clear and rigorous layout of electrical box </a:t>
            </a:r>
          </a:p>
          <a:p>
            <a:r>
              <a:rPr lang="zh-CN" altLang="en-US" sz="1300" dirty="0">
                <a:latin typeface="微软雅黑 Light" panose="020B0502040204020203" pitchFamily="34" charset="-122"/>
                <a:ea typeface="微软雅黑 Light" panose="020B0502040204020203" pitchFamily="34" charset="-122"/>
              </a:rPr>
              <a:t>Guarantee of stable and durable operation</a:t>
            </a:r>
          </a:p>
        </p:txBody>
      </p:sp>
      <p:pic>
        <p:nvPicPr>
          <p:cNvPr id="1028" name="Picture 4" descr="F:\拍摄\折页机\小图\IMG_3162-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411" b="13928"/>
          <a:stretch>
            <a:fillRect/>
          </a:stretch>
        </p:blipFill>
        <p:spPr bwMode="auto">
          <a:xfrm>
            <a:off x="501649" y="1038224"/>
            <a:ext cx="5554231"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8" fill="hold" nodeType="withEffect">
                                  <p:stCondLst>
                                    <p:cond delay="50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0-#ppt_w/2"/>
                                          </p:val>
                                        </p:tav>
                                        <p:tav tm="100000">
                                          <p:val>
                                            <p:strVal val="#ppt_x"/>
                                          </p:val>
                                        </p:tav>
                                      </p:tavLst>
                                    </p:anim>
                                    <p:anim calcmode="lin" valueType="num">
                                      <p:cBhvr additive="base">
                                        <p:cTn id="19"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7275" y="1681367"/>
            <a:ext cx="2805449" cy="1760780"/>
          </a:xfrm>
          <a:prstGeom prst="rect">
            <a:avLst/>
          </a:prstGeom>
        </p:spPr>
      </p:pic>
      <p:sp>
        <p:nvSpPr>
          <p:cNvPr id="27" name="矩形 26"/>
          <p:cNvSpPr/>
          <p:nvPr/>
        </p:nvSpPr>
        <p:spPr>
          <a:xfrm>
            <a:off x="1166539" y="2249014"/>
            <a:ext cx="3924195" cy="1872615"/>
          </a:xfrm>
          <a:prstGeom prst="rect">
            <a:avLst/>
          </a:prstGeom>
          <a:noFill/>
        </p:spPr>
        <p:txBody>
          <a:bodyPr wrap="square" lIns="73033" tIns="36517" rIns="73033" bIns="36517" rtlCol="0">
            <a:spAutoFit/>
          </a:bodyPr>
          <a:lstStyle/>
          <a:p>
            <a:pPr>
              <a:lnSpc>
                <a:spcPct val="150000"/>
              </a:lnSpc>
            </a:pPr>
            <a:r>
              <a:rPr lang="en-US" altLang="zh-CN" sz="1300" dirty="0">
                <a:latin typeface="微软雅黑 Light" panose="020B0502040204020203" pitchFamily="34" charset="-122"/>
                <a:ea typeface="微软雅黑 Light" panose="020B0502040204020203" pitchFamily="34" charset="-122"/>
              </a:rPr>
              <a:t>User Friendly</a:t>
            </a:r>
          </a:p>
          <a:p>
            <a:pPr>
              <a:lnSpc>
                <a:spcPct val="150000"/>
              </a:lnSpc>
            </a:pPr>
            <a:r>
              <a:rPr lang="en-US" altLang="zh-CN" sz="1300" dirty="0">
                <a:latin typeface="微软雅黑 Light" panose="020B0502040204020203" pitchFamily="34" charset="-122"/>
                <a:ea typeface="微软雅黑 Light" panose="020B0502040204020203" pitchFamily="34" charset="-122"/>
              </a:rPr>
              <a:t>H</a:t>
            </a:r>
            <a:r>
              <a:rPr lang="zh-CN" altLang="en-US" sz="1300" dirty="0">
                <a:latin typeface="微软雅黑 Light" panose="020B0502040204020203" pitchFamily="34" charset="-122"/>
                <a:ea typeface="微软雅黑 Light" panose="020B0502040204020203" pitchFamily="34" charset="-122"/>
              </a:rPr>
              <a:t>igh reliability</a:t>
            </a:r>
          </a:p>
          <a:p>
            <a:pPr>
              <a:lnSpc>
                <a:spcPct val="150000"/>
              </a:lnSpc>
            </a:pPr>
            <a:r>
              <a:rPr lang="en-US" altLang="zh-CN" sz="1300" dirty="0">
                <a:latin typeface="微软雅黑 Light" panose="020B0502040204020203" pitchFamily="34" charset="-122"/>
                <a:ea typeface="微软雅黑 Light" panose="020B0502040204020203" pitchFamily="34" charset="-122"/>
              </a:rPr>
              <a:t>S</a:t>
            </a:r>
            <a:r>
              <a:rPr lang="zh-CN" altLang="en-US" sz="1300" dirty="0">
                <a:latin typeface="微软雅黑 Light" panose="020B0502040204020203" pitchFamily="34" charset="-122"/>
                <a:ea typeface="微软雅黑 Light" panose="020B0502040204020203" pitchFamily="34" charset="-122"/>
              </a:rPr>
              <a:t>table productivity</a:t>
            </a:r>
          </a:p>
          <a:p>
            <a:pPr>
              <a:lnSpc>
                <a:spcPct val="150000"/>
              </a:lnSpc>
            </a:pPr>
            <a:r>
              <a:rPr lang="en-US" altLang="zh-CN" sz="1300" dirty="0">
                <a:latin typeface="微软雅黑 Light" panose="020B0502040204020203" pitchFamily="34" charset="-122"/>
                <a:ea typeface="微软雅黑 Light" panose="020B0502040204020203" pitchFamily="34" charset="-122"/>
              </a:rPr>
              <a:t>D</a:t>
            </a:r>
            <a:r>
              <a:rPr lang="zh-CN" altLang="en-US" sz="1300" dirty="0">
                <a:latin typeface="微软雅黑 Light" panose="020B0502040204020203" pitchFamily="34" charset="-122"/>
                <a:ea typeface="微软雅黑 Light" panose="020B0502040204020203" pitchFamily="34" charset="-122"/>
              </a:rPr>
              <a:t>ependable folding quality</a:t>
            </a:r>
          </a:p>
          <a:p>
            <a:pPr>
              <a:lnSpc>
                <a:spcPct val="150000"/>
              </a:lnSpc>
            </a:pPr>
            <a:r>
              <a:rPr lang="zh-CN" altLang="en-US" sz="1300" dirty="0">
                <a:latin typeface="微软雅黑 Light" panose="020B0502040204020203" pitchFamily="34" charset="-122"/>
                <a:ea typeface="微软雅黑 Light" panose="020B0502040204020203" pitchFamily="34" charset="-122"/>
                <a:sym typeface="+mn-ea"/>
              </a:rPr>
              <a:t>Low maintenance cost</a:t>
            </a:r>
          </a:p>
          <a:p>
            <a:pPr>
              <a:lnSpc>
                <a:spcPct val="150000"/>
              </a:lnSpc>
            </a:pPr>
            <a:r>
              <a:rPr lang="en-US" altLang="zh-CN" sz="1300" dirty="0">
                <a:latin typeface="微软雅黑 Light" panose="020B0502040204020203" pitchFamily="34" charset="-122"/>
                <a:ea typeface="微软雅黑 Light" panose="020B0502040204020203" pitchFamily="34" charset="-122"/>
              </a:rPr>
              <a:t>H</a:t>
            </a:r>
            <a:r>
              <a:rPr lang="zh-CN" altLang="en-US" sz="1300" dirty="0">
                <a:latin typeface="微软雅黑 Light" panose="020B0502040204020203" pitchFamily="34" charset="-122"/>
                <a:ea typeface="微软雅黑 Light" panose="020B0502040204020203" pitchFamily="34" charset="-122"/>
              </a:rPr>
              <a:t>igh value preservation rate </a:t>
            </a: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012" y="3558660"/>
            <a:ext cx="2822988" cy="1771788"/>
          </a:xfrm>
          <a:prstGeom prst="rect">
            <a:avLst/>
          </a:prstGeom>
        </p:spPr>
      </p:pic>
      <p:sp>
        <p:nvSpPr>
          <p:cNvPr id="12" name="椭圆 11"/>
          <p:cNvSpPr/>
          <p:nvPr/>
        </p:nvSpPr>
        <p:spPr>
          <a:xfrm>
            <a:off x="967695" y="2315254"/>
            <a:ext cx="52159" cy="52159"/>
          </a:xfrm>
          <a:prstGeom prst="ellipse">
            <a:avLst/>
          </a:prstGeom>
          <a:solidFill>
            <a:srgbClr val="014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67695" y="2905804"/>
            <a:ext cx="52159" cy="52159"/>
          </a:xfrm>
          <a:prstGeom prst="ellipse">
            <a:avLst/>
          </a:prstGeom>
          <a:solidFill>
            <a:srgbClr val="014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67695" y="3514209"/>
            <a:ext cx="52159" cy="52159"/>
          </a:xfrm>
          <a:prstGeom prst="ellipse">
            <a:avLst/>
          </a:prstGeom>
          <a:solidFill>
            <a:srgbClr val="014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42091" y="1069128"/>
            <a:ext cx="5057034" cy="1179830"/>
            <a:chOff x="642091" y="1069128"/>
            <a:chExt cx="5057034" cy="1179830"/>
          </a:xfrm>
        </p:grpSpPr>
        <p:sp>
          <p:nvSpPr>
            <p:cNvPr id="26" name="矩形 25"/>
            <p:cNvSpPr/>
            <p:nvPr/>
          </p:nvSpPr>
          <p:spPr>
            <a:xfrm>
              <a:off x="827826" y="1069128"/>
              <a:ext cx="4871299" cy="1179830"/>
            </a:xfrm>
            <a:prstGeom prst="rect">
              <a:avLst/>
            </a:prstGeom>
          </p:spPr>
          <p:txBody>
            <a:bodyPr wrap="square" lIns="73033" tIns="36517" rIns="73033" bIns="36517">
              <a:spAutoFit/>
            </a:bodyPr>
            <a:lstStyle/>
            <a:p>
              <a:r>
                <a:rPr lang="en-US" altLang="zh-CN" sz="1800" dirty="0">
                  <a:solidFill>
                    <a:srgbClr val="01478C"/>
                  </a:solidFill>
                  <a:latin typeface="微软雅黑 Light" panose="020B0502040204020203" pitchFamily="34" charset="-122"/>
                  <a:ea typeface="微软雅黑 Light" panose="020B0502040204020203" pitchFamily="34" charset="-122"/>
                </a:rPr>
                <a:t>HXCP</a:t>
              </a:r>
              <a:r>
                <a:rPr lang="zh-CN" altLang="en-US" sz="1800" dirty="0">
                  <a:solidFill>
                    <a:srgbClr val="01478C"/>
                  </a:solidFill>
                  <a:latin typeface="微软雅黑 Light" panose="020B0502040204020203" pitchFamily="34" charset="-122"/>
                  <a:ea typeface="微软雅黑 Light" panose="020B0502040204020203" pitchFamily="34" charset="-122"/>
                </a:rPr>
                <a:t> offer high-performance folders for all your folding needs, our tried and tested </a:t>
              </a:r>
              <a:r>
                <a:rPr lang="en-US" altLang="zh-CN" sz="1800" dirty="0">
                  <a:solidFill>
                    <a:srgbClr val="01478C"/>
                  </a:solidFill>
                  <a:latin typeface="微软雅黑 Light" panose="020B0502040204020203" pitchFamily="34" charset="-122"/>
                  <a:ea typeface="微软雅黑 Light" panose="020B0502040204020203" pitchFamily="34" charset="-122"/>
                </a:rPr>
                <a:t>CP</a:t>
              </a:r>
              <a:r>
                <a:rPr lang="zh-CN" altLang="en-US" sz="1800" dirty="0">
                  <a:solidFill>
                    <a:srgbClr val="01478C"/>
                  </a:solidFill>
                  <a:latin typeface="微软雅黑 Light" panose="020B0502040204020203" pitchFamily="34" charset="-122"/>
                  <a:ea typeface="微软雅黑 Light" panose="020B0502040204020203" pitchFamily="34" charset="-122"/>
                </a:rPr>
                <a:t> folding machines offer all the benefits you would expect</a:t>
              </a:r>
              <a:r>
                <a:rPr lang="en-US" altLang="zh-CN" sz="1800" dirty="0">
                  <a:solidFill>
                    <a:srgbClr val="01478C"/>
                  </a:solidFill>
                  <a:latin typeface="微软雅黑 Light" panose="020B0502040204020203" pitchFamily="34" charset="-122"/>
                  <a:ea typeface="微软雅黑 Light" panose="020B0502040204020203" pitchFamily="34" charset="-122"/>
                </a:rPr>
                <a:t>:</a:t>
              </a:r>
            </a:p>
          </p:txBody>
        </p:sp>
        <p:pic>
          <p:nvPicPr>
            <p:cNvPr id="15" name="Picture 2" descr="C:\Users\Administrator\Desktop\浩信C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091" y="1073662"/>
              <a:ext cx="136570" cy="21803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4" fill="hold" grpId="0" nodeType="withEffect" p14:presetBounceEnd="40000">
                                      <p:stCondLst>
                                        <p:cond delay="500"/>
                                      </p:stCondLst>
                                      <p:childTnLst>
                                        <p:set>
                                          <p:cBhvr>
                                            <p:cTn id="9" dur="1" fill="hold">
                                              <p:stCondLst>
                                                <p:cond delay="0"/>
                                              </p:stCondLst>
                                            </p:cTn>
                                            <p:tgtEl>
                                              <p:spTgt spid="27"/>
                                            </p:tgtEl>
                                            <p:attrNameLst>
                                              <p:attrName>style.visibility</p:attrName>
                                            </p:attrNameLst>
                                          </p:cBhvr>
                                          <p:to>
                                            <p:strVal val="visible"/>
                                          </p:to>
                                        </p:set>
                                        <p:anim calcmode="lin" valueType="num" p14:bounceEnd="40000">
                                          <p:cBhvr additive="base">
                                            <p:cTn id="10" dur="50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11" dur="500" fill="hold"/>
                                            <p:tgtEl>
                                              <p:spTgt spid="27"/>
                                            </p:tgtEl>
                                            <p:attrNameLst>
                                              <p:attrName>ppt_y</p:attrName>
                                            </p:attrNameLst>
                                          </p:cBhvr>
                                          <p:tavLst>
                                            <p:tav tm="0">
                                              <p:val>
                                                <p:strVal val="1+#ppt_h/2"/>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13" grpId="0" animBg="1"/>
          <p:bldP spid="1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37294" y="4107612"/>
            <a:ext cx="9521106" cy="793906"/>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435694" y="943141"/>
            <a:ext cx="5370830" cy="441325"/>
          </a:xfrm>
          <a:prstGeom prst="rect">
            <a:avLst/>
          </a:prstGeom>
        </p:spPr>
        <p:txBody>
          <a:bodyPr wrap="none" lIns="73033" tIns="36517" rIns="73033" bIns="36517">
            <a:spAutoFit/>
          </a:bodyPr>
          <a:lstStyle/>
          <a:p>
            <a:pPr algn="l"/>
            <a:r>
              <a:rPr lang="zh-CN" altLang="en-US" sz="2400" b="1" dirty="0">
                <a:solidFill>
                  <a:srgbClr val="01478C"/>
                </a:solidFill>
                <a:latin typeface="微软雅黑 Light" panose="020B0502040204020203" pitchFamily="34" charset="-122"/>
                <a:ea typeface="微软雅黑 Light" panose="020B0502040204020203" pitchFamily="34" charset="-122"/>
              </a:rPr>
              <a:t>Worldwide Well-Renowned Components</a:t>
            </a:r>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300" y="2403607"/>
            <a:ext cx="3664167" cy="1408927"/>
          </a:xfrm>
          <a:prstGeom prst="rect">
            <a:avLst/>
          </a:prstGeom>
        </p:spPr>
      </p:pic>
      <p:pic>
        <p:nvPicPr>
          <p:cNvPr id="21" name="图片 20"/>
          <p:cNvPicPr>
            <a:picLocks noChangeAspect="1"/>
          </p:cNvPicPr>
          <p:nvPr/>
        </p:nvPicPr>
        <p:blipFill>
          <a:blip r:embed="rId7" cstate="print">
            <a:clrChange>
              <a:clrFrom>
                <a:srgbClr val="FEFFFD"/>
              </a:clrFrom>
              <a:clrTo>
                <a:srgbClr val="FEFFFD">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5799214" y="4376180"/>
            <a:ext cx="1234999" cy="284129"/>
          </a:xfrm>
          <a:prstGeom prst="rect">
            <a:avLst/>
          </a:prstGeom>
        </p:spPr>
      </p:pic>
      <p:graphicFrame>
        <p:nvGraphicFramePr>
          <p:cNvPr id="30" name="表格 21"/>
          <p:cNvGraphicFramePr>
            <a:graphicFrameLocks noGrp="1"/>
          </p:cNvGraphicFramePr>
          <p:nvPr>
            <p:custDataLst>
              <p:tags r:id="rId1"/>
            </p:custDataLst>
          </p:nvPr>
        </p:nvGraphicFramePr>
        <p:xfrm>
          <a:off x="511894" y="1676399"/>
          <a:ext cx="4441106" cy="2134270"/>
        </p:xfrm>
        <a:graphic>
          <a:graphicData uri="http://schemas.openxmlformats.org/drawingml/2006/table">
            <a:tbl>
              <a:tblPr firstRow="1" bandRow="1">
                <a:tableStyleId>{5C22544A-7EE6-4342-B048-85BDC9FD1C3A}</a:tableStyleId>
              </a:tblPr>
              <a:tblGrid>
                <a:gridCol w="1601882">
                  <a:extLst>
                    <a:ext uri="{9D8B030D-6E8A-4147-A177-3AD203B41FA5}">
                      <a16:colId xmlns:a16="http://schemas.microsoft.com/office/drawing/2014/main" val="20000"/>
                    </a:ext>
                  </a:extLst>
                </a:gridCol>
                <a:gridCol w="2839224">
                  <a:extLst>
                    <a:ext uri="{9D8B030D-6E8A-4147-A177-3AD203B41FA5}">
                      <a16:colId xmlns:a16="http://schemas.microsoft.com/office/drawing/2014/main" val="20001"/>
                    </a:ext>
                  </a:extLst>
                </a:gridCol>
              </a:tblGrid>
              <a:tr h="338098">
                <a:tc>
                  <a:txBody>
                    <a:bodyPr/>
                    <a:lstStyle/>
                    <a:p>
                      <a:pPr algn="ctr"/>
                      <a:r>
                        <a:rPr lang="en-US" altLang="zh-CN" sz="1200" b="1" kern="1200" dirty="0">
                          <a:solidFill>
                            <a:schemeClr val="bg1"/>
                          </a:solidFill>
                          <a:latin typeface="微软雅黑 Light" panose="020B0502040204020203" pitchFamily="34" charset="-122"/>
                          <a:ea typeface="微软雅黑 Light" panose="020B0502040204020203" pitchFamily="34" charset="-122"/>
                          <a:cs typeface="+mn-ea"/>
                        </a:rPr>
                        <a:t>Ball bearing</a:t>
                      </a: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altLang="zh-CN" sz="1200" b="0" kern="1200" dirty="0">
                          <a:solidFill>
                            <a:schemeClr val="tx1"/>
                          </a:solidFill>
                          <a:latin typeface="微软雅黑 Light" panose="020B0502040204020203" pitchFamily="34" charset="-122"/>
                          <a:ea typeface="微软雅黑 Light" panose="020B0502040204020203" pitchFamily="34" charset="-122"/>
                          <a:cs typeface="+mn-ea"/>
                        </a:rPr>
                        <a:t>Germany INA</a:t>
                      </a:r>
                      <a:endParaRPr lang="zh-CN" altLang="en-US" sz="1200" b="0" kern="1200" dirty="0">
                        <a:solidFill>
                          <a:schemeClr val="tx1"/>
                        </a:solidFill>
                        <a:latin typeface="微软雅黑 Light" panose="020B0502040204020203" pitchFamily="34" charset="-122"/>
                        <a:ea typeface="微软雅黑 Light" panose="020B0502040204020203" pitchFamily="34" charset="-122"/>
                        <a:cs typeface="+mn-ea"/>
                      </a:endParaRP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098">
                <a:tc>
                  <a:txBody>
                    <a:bodyPr/>
                    <a:lstStyle/>
                    <a:p>
                      <a:pPr algn="ctr"/>
                      <a:r>
                        <a:rPr lang="en-US" altLang="zh-CN" sz="1200" b="1" dirty="0">
                          <a:solidFill>
                            <a:schemeClr val="bg1"/>
                          </a:solidFill>
                          <a:latin typeface="微软雅黑 Light" panose="020B0502040204020203" pitchFamily="34" charset="-122"/>
                          <a:ea typeface="微软雅黑 Light" panose="020B0502040204020203" pitchFamily="34" charset="-122"/>
                          <a:cs typeface="+mn-ea"/>
                          <a:sym typeface="+mn-ea"/>
                        </a:rPr>
                        <a:t>polyurethane section</a:t>
                      </a:r>
                      <a:endParaRPr lang="en-US" altLang="zh-CN" sz="1200" b="1" kern="1200" dirty="0">
                        <a:solidFill>
                          <a:schemeClr val="bg1"/>
                        </a:solidFill>
                        <a:latin typeface="微软雅黑 Light" panose="020B0502040204020203" pitchFamily="34" charset="-122"/>
                        <a:ea typeface="微软雅黑 Light" panose="020B0502040204020203" pitchFamily="34" charset="-122"/>
                        <a:cs typeface="+mn-ea"/>
                      </a:endParaRP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latin typeface="微软雅黑 Light" panose="020B0502040204020203" pitchFamily="34" charset="-122"/>
                          <a:ea typeface="微软雅黑 Light" panose="020B0502040204020203" pitchFamily="34" charset="-122"/>
                          <a:cs typeface="+mn-ea"/>
                        </a:rPr>
                        <a:t>Germany Formula</a:t>
                      </a: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8098">
                <a:tc>
                  <a:txBody>
                    <a:bodyPr/>
                    <a:lstStyle/>
                    <a:p>
                      <a:pPr algn="ctr"/>
                      <a:r>
                        <a:rPr lang="en-US" altLang="zh-CN" sz="1200" b="1" kern="1200" dirty="0">
                          <a:solidFill>
                            <a:schemeClr val="bg1"/>
                          </a:solidFill>
                          <a:latin typeface="微软雅黑 Light" panose="020B0502040204020203" pitchFamily="34" charset="-122"/>
                          <a:ea typeface="微软雅黑 Light" panose="020B0502040204020203" pitchFamily="34" charset="-122"/>
                          <a:cs typeface="+mn-ea"/>
                        </a:rPr>
                        <a:t>Special helical gears</a:t>
                      </a: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altLang="zh-CN" sz="1200" kern="1200" dirty="0">
                          <a:solidFill>
                            <a:schemeClr val="tx1"/>
                          </a:solidFill>
                          <a:latin typeface="微软雅黑 Light" panose="020B0502040204020203" pitchFamily="34" charset="-122"/>
                          <a:ea typeface="微软雅黑 Light" panose="020B0502040204020203" pitchFamily="34" charset="-122"/>
                          <a:cs typeface="+mn-ea"/>
                        </a:rPr>
                        <a:t>AVIC</a:t>
                      </a: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8098">
                <a:tc>
                  <a:txBody>
                    <a:bodyPr/>
                    <a:lstStyle/>
                    <a:p>
                      <a:pPr algn="ctr"/>
                      <a:r>
                        <a:rPr lang="zh-CN" altLang="en-US" sz="1200" b="1" kern="1200" dirty="0">
                          <a:solidFill>
                            <a:schemeClr val="bg1"/>
                          </a:solidFill>
                          <a:latin typeface="微软雅黑 Light" panose="020B0502040204020203" pitchFamily="34" charset="-122"/>
                          <a:ea typeface="微软雅黑 Light" panose="020B0502040204020203" pitchFamily="34" charset="-122"/>
                          <a:cs typeface="+mn-ea"/>
                        </a:rPr>
                        <a:t>Electric</a:t>
                      </a: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latin typeface="微软雅黑 Light" panose="020B0502040204020203" pitchFamily="34" charset="-122"/>
                          <a:ea typeface="微软雅黑 Light" panose="020B0502040204020203" pitchFamily="34" charset="-122"/>
                          <a:cs typeface="+mn-ea"/>
                        </a:rPr>
                        <a:t>Schneider</a:t>
                      </a: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38098">
                <a:tc>
                  <a:txBody>
                    <a:bodyPr/>
                    <a:lstStyle/>
                    <a:p>
                      <a:pPr algn="ctr"/>
                      <a:r>
                        <a:rPr lang="en-US" altLang="zh-CN" sz="1200" b="1" kern="1200" dirty="0">
                          <a:solidFill>
                            <a:schemeClr val="bg1"/>
                          </a:solidFill>
                          <a:latin typeface="微软雅黑 Light" panose="020B0502040204020203" pitchFamily="34" charset="-122"/>
                          <a:ea typeface="微软雅黑 Light" panose="020B0502040204020203" pitchFamily="34" charset="-122"/>
                          <a:cs typeface="+mn-ea"/>
                        </a:rPr>
                        <a:t>PLC/Converter</a:t>
                      </a:r>
                      <a:endParaRPr lang="en-US" sz="1200" b="1" kern="1200" dirty="0">
                        <a:solidFill>
                          <a:schemeClr val="bg1"/>
                        </a:solidFill>
                        <a:latin typeface="微软雅黑 Light" panose="020B0502040204020203" pitchFamily="34" charset="-122"/>
                        <a:ea typeface="微软雅黑 Light" panose="020B0502040204020203" pitchFamily="34" charset="-122"/>
                        <a:cs typeface="+mn-ea"/>
                      </a:endParaRP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latin typeface="微软雅黑 Light" panose="020B0502040204020203" pitchFamily="34" charset="-122"/>
                          <a:ea typeface="微软雅黑 Light" panose="020B0502040204020203" pitchFamily="34" charset="-122"/>
                          <a:cs typeface="+mn-ea"/>
                        </a:rPr>
                        <a:t>Schneider</a:t>
                      </a: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8098">
                <a:tc>
                  <a:txBody>
                    <a:bodyPr/>
                    <a:lstStyle/>
                    <a:p>
                      <a:pPr algn="ctr"/>
                      <a:r>
                        <a:rPr lang="zh-CN" altLang="zh-CN" sz="1200" b="1" kern="1200" dirty="0">
                          <a:solidFill>
                            <a:schemeClr val="bg1"/>
                          </a:solidFill>
                          <a:latin typeface="微软雅黑 Light" panose="020B0502040204020203" pitchFamily="34" charset="-122"/>
                          <a:ea typeface="微软雅黑 Light" panose="020B0502040204020203" pitchFamily="34" charset="-122"/>
                          <a:cs typeface="+mn-ea"/>
                        </a:rPr>
                        <a:t>conveyor belt</a:t>
                      </a:r>
                    </a:p>
                  </a:txBody>
                  <a:tcPr marL="70235" marR="70235" marT="39010" marB="3901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latin typeface="微软雅黑 Light" panose="020B0502040204020203" pitchFamily="34" charset="-122"/>
                          <a:ea typeface="微软雅黑 Light" panose="020B0502040204020203" pitchFamily="34" charset="-122"/>
                          <a:cs typeface="+mn-ea"/>
                        </a:rPr>
                        <a:t>Seamless </a:t>
                      </a:r>
                      <a:r>
                        <a:rPr lang="en-US" altLang="zh-CN" sz="1200" kern="1200" dirty="0">
                          <a:solidFill>
                            <a:schemeClr val="tx1"/>
                          </a:solidFill>
                          <a:latin typeface="微软雅黑 Light" panose="020B0502040204020203" pitchFamily="34" charset="-122"/>
                          <a:ea typeface="微软雅黑 Light" panose="020B0502040204020203" pitchFamily="34" charset="-122"/>
                          <a:cs typeface="+mn-ea"/>
                        </a:rPr>
                        <a:t>and </a:t>
                      </a:r>
                      <a:r>
                        <a:rPr lang="zh-CN" altLang="zh-CN" sz="1200" kern="1200" dirty="0">
                          <a:solidFill>
                            <a:schemeClr val="tx1"/>
                          </a:solidFill>
                          <a:latin typeface="微软雅黑 Light" panose="020B0502040204020203" pitchFamily="34" charset="-122"/>
                          <a:ea typeface="微软雅黑 Light" panose="020B0502040204020203" pitchFamily="34" charset="-122"/>
                          <a:cs typeface="+mn-ea"/>
                        </a:rPr>
                        <a:t>anti-static belt imported from Germany</a:t>
                      </a:r>
                    </a:p>
                  </a:txBody>
                  <a:tcPr marL="70235" marR="70235" marT="39010" marB="39010">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bl>
          </a:graphicData>
        </a:graphic>
      </p:graphicFrame>
      <p:grpSp>
        <p:nvGrpSpPr>
          <p:cNvPr id="3" name="组合 2"/>
          <p:cNvGrpSpPr/>
          <p:nvPr/>
        </p:nvGrpSpPr>
        <p:grpSpPr>
          <a:xfrm>
            <a:off x="1092201" y="4260403"/>
            <a:ext cx="980035" cy="501180"/>
            <a:chOff x="1092201" y="4260403"/>
            <a:chExt cx="980035" cy="501180"/>
          </a:xfrm>
        </p:grpSpPr>
        <p:pic>
          <p:nvPicPr>
            <p:cNvPr id="26" name="图片 2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201" y="4260403"/>
              <a:ext cx="508000" cy="501180"/>
            </a:xfrm>
            <a:prstGeom prst="rect">
              <a:avLst/>
            </a:prstGeom>
            <a:noFill/>
            <a:ln>
              <a:noFill/>
            </a:ln>
          </p:spPr>
        </p:pic>
        <p:grpSp>
          <p:nvGrpSpPr>
            <p:cNvPr id="31" name="组合 30"/>
            <p:cNvGrpSpPr/>
            <p:nvPr/>
          </p:nvGrpSpPr>
          <p:grpSpPr>
            <a:xfrm>
              <a:off x="1907136" y="4416772"/>
              <a:ext cx="165100" cy="146050"/>
              <a:chOff x="3294260" y="4414298"/>
              <a:chExt cx="165100" cy="146050"/>
            </a:xfrm>
          </p:grpSpPr>
          <p:cxnSp>
            <p:nvCxnSpPr>
              <p:cNvPr id="34" name="直接连接符 33"/>
              <p:cNvCxnSpPr/>
              <p:nvPr/>
            </p:nvCxnSpPr>
            <p:spPr>
              <a:xfrm>
                <a:off x="3294260" y="4487323"/>
                <a:ext cx="165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376810" y="4414298"/>
                <a:ext cx="0" cy="146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 name="组合 3"/>
          <p:cNvGrpSpPr/>
          <p:nvPr/>
        </p:nvGrpSpPr>
        <p:grpSpPr>
          <a:xfrm>
            <a:off x="2366541" y="4306257"/>
            <a:ext cx="1815371" cy="367081"/>
            <a:chOff x="2366541" y="4306257"/>
            <a:chExt cx="1815371" cy="367081"/>
          </a:xfrm>
        </p:grpSpPr>
        <p:pic>
          <p:nvPicPr>
            <p:cNvPr id="25" name="图片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6541" y="4306257"/>
              <a:ext cx="1370928" cy="367081"/>
            </a:xfrm>
            <a:prstGeom prst="rect">
              <a:avLst/>
            </a:prstGeom>
            <a:noFill/>
            <a:ln>
              <a:noFill/>
            </a:ln>
          </p:spPr>
        </p:pic>
        <p:grpSp>
          <p:nvGrpSpPr>
            <p:cNvPr id="36" name="组合 35"/>
            <p:cNvGrpSpPr/>
            <p:nvPr/>
          </p:nvGrpSpPr>
          <p:grpSpPr>
            <a:xfrm>
              <a:off x="4016812" y="4416772"/>
              <a:ext cx="165100" cy="146050"/>
              <a:chOff x="3294260" y="4414298"/>
              <a:chExt cx="165100" cy="146050"/>
            </a:xfrm>
          </p:grpSpPr>
          <p:cxnSp>
            <p:nvCxnSpPr>
              <p:cNvPr id="37" name="直接连接符 36"/>
              <p:cNvCxnSpPr/>
              <p:nvPr/>
            </p:nvCxnSpPr>
            <p:spPr>
              <a:xfrm>
                <a:off x="3294260" y="4487323"/>
                <a:ext cx="165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376810" y="4414298"/>
                <a:ext cx="0" cy="146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组合 4"/>
          <p:cNvGrpSpPr/>
          <p:nvPr/>
        </p:nvGrpSpPr>
        <p:grpSpPr>
          <a:xfrm>
            <a:off x="4511575" y="4245558"/>
            <a:ext cx="973846" cy="569321"/>
            <a:chOff x="4511575" y="4245558"/>
            <a:chExt cx="973846" cy="569321"/>
          </a:xfrm>
        </p:grpSpPr>
        <p:pic>
          <p:nvPicPr>
            <p:cNvPr id="27" name="图片 26"/>
            <p:cNvPicPr>
              <a:picLocks noChangeAspect="1"/>
            </p:cNvPicPr>
            <p:nvPr/>
          </p:nvPicPr>
          <p:blipFill rotWithShape="1">
            <a:blip r:embed="rId11" cstate="print">
              <a:clrChange>
                <a:clrFrom>
                  <a:srgbClr val="FEFFFF"/>
                </a:clrFrom>
                <a:clrTo>
                  <a:srgbClr val="FEFFFF">
                    <a:alpha val="0"/>
                  </a:srgbClr>
                </a:clrTo>
              </a:clrChange>
              <a:extLst>
                <a:ext uri="{28A0092B-C50C-407E-A947-70E740481C1C}">
                  <a14:useLocalDpi xmlns:a14="http://schemas.microsoft.com/office/drawing/2010/main" val="0"/>
                </a:ext>
              </a:extLst>
            </a:blip>
            <a:srcRect r="55222"/>
            <a:stretch>
              <a:fillRect/>
            </a:stretch>
          </p:blipFill>
          <p:spPr>
            <a:xfrm>
              <a:off x="4511575" y="4245558"/>
              <a:ext cx="560997" cy="569321"/>
            </a:xfrm>
            <a:prstGeom prst="rect">
              <a:avLst/>
            </a:prstGeom>
          </p:spPr>
        </p:pic>
        <p:grpSp>
          <p:nvGrpSpPr>
            <p:cNvPr id="39" name="组合 38"/>
            <p:cNvGrpSpPr/>
            <p:nvPr/>
          </p:nvGrpSpPr>
          <p:grpSpPr>
            <a:xfrm>
              <a:off x="5320321" y="4416772"/>
              <a:ext cx="165100" cy="146050"/>
              <a:chOff x="3294260" y="4414298"/>
              <a:chExt cx="165100" cy="146050"/>
            </a:xfrm>
          </p:grpSpPr>
          <p:cxnSp>
            <p:nvCxnSpPr>
              <p:cNvPr id="40" name="直接连接符 39"/>
              <p:cNvCxnSpPr/>
              <p:nvPr/>
            </p:nvCxnSpPr>
            <p:spPr>
              <a:xfrm>
                <a:off x="3294260" y="4487323"/>
                <a:ext cx="165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376810" y="4414298"/>
                <a:ext cx="0" cy="146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800" fill="hold"/>
                                        <p:tgtEl>
                                          <p:spTgt spid="3"/>
                                        </p:tgtEl>
                                        <p:attrNameLst>
                                          <p:attrName>ppt_x</p:attrName>
                                        </p:attrNameLst>
                                      </p:cBhvr>
                                      <p:tavLst>
                                        <p:tav tm="0">
                                          <p:val>
                                            <p:strVal val="#ppt_x"/>
                                          </p:val>
                                        </p:tav>
                                        <p:tav tm="100000">
                                          <p:val>
                                            <p:strVal val="#ppt_x"/>
                                          </p:val>
                                        </p:tav>
                                      </p:tavLst>
                                    </p:anim>
                                    <p:anim calcmode="lin" valueType="num">
                                      <p:cBhvr additive="base">
                                        <p:cTn id="19" dur="8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900" fill="hold"/>
                                        <p:tgtEl>
                                          <p:spTgt spid="4"/>
                                        </p:tgtEl>
                                        <p:attrNameLst>
                                          <p:attrName>ppt_x</p:attrName>
                                        </p:attrNameLst>
                                      </p:cBhvr>
                                      <p:tavLst>
                                        <p:tav tm="0">
                                          <p:val>
                                            <p:strVal val="#ppt_x"/>
                                          </p:val>
                                        </p:tav>
                                        <p:tav tm="100000">
                                          <p:val>
                                            <p:strVal val="#ppt_x"/>
                                          </p:val>
                                        </p:tav>
                                      </p:tavLst>
                                    </p:anim>
                                    <p:anim calcmode="lin" valueType="num">
                                      <p:cBhvr additive="base">
                                        <p:cTn id="23" dur="9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100" fill="hold"/>
                                        <p:tgtEl>
                                          <p:spTgt spid="21"/>
                                        </p:tgtEl>
                                        <p:attrNameLst>
                                          <p:attrName>ppt_x</p:attrName>
                                        </p:attrNameLst>
                                      </p:cBhvr>
                                      <p:tavLst>
                                        <p:tav tm="0">
                                          <p:val>
                                            <p:strVal val="#ppt_x"/>
                                          </p:val>
                                        </p:tav>
                                        <p:tav tm="100000">
                                          <p:val>
                                            <p:strVal val="#ppt_x"/>
                                          </p:val>
                                        </p:tav>
                                      </p:tavLst>
                                    </p:anim>
                                    <p:anim calcmode="lin" valueType="num">
                                      <p:cBhvr additive="base">
                                        <p:cTn id="27" dur="11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10742" y="3365500"/>
            <a:ext cx="6178905" cy="1713905"/>
          </a:xfrm>
          <a:prstGeom prst="roundRect">
            <a:avLst>
              <a:gd name="adj" fmla="val 311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28"/>
          <p:cNvSpPr/>
          <p:nvPr/>
        </p:nvSpPr>
        <p:spPr>
          <a:xfrm>
            <a:off x="3369466" y="4233680"/>
            <a:ext cx="1635871" cy="256540"/>
          </a:xfrm>
          <a:prstGeom prst="rect">
            <a:avLst/>
          </a:prstGeom>
          <a:noFill/>
        </p:spPr>
        <p:txBody>
          <a:bodyPr wrap="square" lIns="73033" tIns="36517" rIns="73033" bIns="36517" rtlCol="0">
            <a:spAutoFit/>
          </a:bodyPr>
          <a:lstStyle/>
          <a:p>
            <a:r>
              <a:rPr lang="en-US" altLang="zh-CN" sz="1200" dirty="0">
                <a:latin typeface="微软雅黑 Light" panose="020B0502040204020203" pitchFamily="34" charset="-122"/>
                <a:ea typeface="微软雅黑 Light" panose="020B0502040204020203" pitchFamily="34" charset="-122"/>
              </a:rPr>
              <a:t>32P fold in one go</a:t>
            </a:r>
            <a:endParaRPr lang="zh-CN" altLang="en-US" sz="1200" dirty="0">
              <a:latin typeface="微软雅黑 Light" panose="020B0502040204020203" pitchFamily="34" charset="-122"/>
              <a:ea typeface="微软雅黑 Light" panose="020B0502040204020203" pitchFamily="34" charset="-122"/>
            </a:endParaRPr>
          </a:p>
        </p:txBody>
      </p:sp>
      <p:grpSp>
        <p:nvGrpSpPr>
          <p:cNvPr id="5" name="组合 4"/>
          <p:cNvGrpSpPr/>
          <p:nvPr/>
        </p:nvGrpSpPr>
        <p:grpSpPr>
          <a:xfrm>
            <a:off x="557488" y="1141827"/>
            <a:ext cx="2337942" cy="1891665"/>
            <a:chOff x="557488" y="1141827"/>
            <a:chExt cx="2337942" cy="1891665"/>
          </a:xfrm>
        </p:grpSpPr>
        <p:pic>
          <p:nvPicPr>
            <p:cNvPr id="43" name="图片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57488" y="1141827"/>
              <a:ext cx="2337942" cy="1467360"/>
            </a:xfrm>
            <a:prstGeom prst="rect">
              <a:avLst/>
            </a:prstGeom>
            <a:ln>
              <a:solidFill>
                <a:srgbClr val="01478C"/>
              </a:solidFill>
            </a:ln>
            <a:effectLst>
              <a:outerShdw blurRad="50800" dist="38100" dir="5400000" algn="t" rotWithShape="0">
                <a:prstClr val="black">
                  <a:alpha val="40000"/>
                </a:prstClr>
              </a:outerShdw>
            </a:effectLst>
          </p:spPr>
        </p:pic>
        <p:sp>
          <p:nvSpPr>
            <p:cNvPr id="46" name="文本框 32"/>
            <p:cNvSpPr txBox="1"/>
            <p:nvPr/>
          </p:nvSpPr>
          <p:spPr>
            <a:xfrm>
              <a:off x="989923" y="2715357"/>
              <a:ext cx="1631950" cy="318135"/>
            </a:xfrm>
            <a:prstGeom prst="rect">
              <a:avLst/>
            </a:prstGeom>
            <a:noFill/>
          </p:spPr>
          <p:txBody>
            <a:bodyPr wrap="square" lIns="73033" tIns="36517" rIns="73033" bIns="36517" rtlCol="0">
              <a:spAutoFit/>
            </a:bodyPr>
            <a:lstStyle/>
            <a:p>
              <a:pPr algn="ctr"/>
              <a:r>
                <a:rPr lang="en-US" altLang="zh-CN" sz="1600" b="1" dirty="0">
                  <a:latin typeface="微软雅黑 Light" panose="020B0502040204020203" pitchFamily="34" charset="-122"/>
                  <a:ea typeface="微软雅黑 Light" panose="020B0502040204020203" pitchFamily="34" charset="-122"/>
                  <a:cs typeface="+mn-ea"/>
                  <a:sym typeface="+mn-lt"/>
                </a:rPr>
                <a:t>downward knife</a:t>
              </a:r>
            </a:p>
          </p:txBody>
        </p:sp>
      </p:grpSp>
      <p:grpSp>
        <p:nvGrpSpPr>
          <p:cNvPr id="6" name="组合 5"/>
          <p:cNvGrpSpPr/>
          <p:nvPr/>
        </p:nvGrpSpPr>
        <p:grpSpPr>
          <a:xfrm>
            <a:off x="3513361" y="1141827"/>
            <a:ext cx="2337942" cy="2126889"/>
            <a:chOff x="3513361" y="1141827"/>
            <a:chExt cx="2337942" cy="2126889"/>
          </a:xfrm>
        </p:grpSpPr>
        <p:sp>
          <p:nvSpPr>
            <p:cNvPr id="42" name="文本框 28"/>
            <p:cNvSpPr txBox="1"/>
            <p:nvPr/>
          </p:nvSpPr>
          <p:spPr>
            <a:xfrm>
              <a:off x="4061518" y="2704201"/>
              <a:ext cx="1382949" cy="564515"/>
            </a:xfrm>
            <a:prstGeom prst="rect">
              <a:avLst/>
            </a:prstGeom>
            <a:noFill/>
          </p:spPr>
          <p:txBody>
            <a:bodyPr wrap="square" lIns="73033" tIns="36517" rIns="73033" bIns="36517" rtlCol="0">
              <a:spAutoFit/>
            </a:bodyPr>
            <a:lstStyle/>
            <a:p>
              <a:pPr algn="ctr"/>
              <a:r>
                <a:rPr lang="en-US" altLang="zh-CN" sz="1600" b="1" dirty="0">
                  <a:latin typeface="微软雅黑 Light" panose="020B0502040204020203" pitchFamily="34" charset="-122"/>
                  <a:ea typeface="微软雅黑 Light" panose="020B0502040204020203" pitchFamily="34" charset="-122"/>
                  <a:cs typeface="+mn-ea"/>
                  <a:sym typeface="+mn-lt"/>
                </a:rPr>
                <a:t>upward knife</a:t>
              </a:r>
            </a:p>
            <a:p>
              <a:pPr algn="ctr"/>
              <a:endParaRPr lang="zh-CN" altLang="en-US" sz="1600" b="1" dirty="0">
                <a:latin typeface="微软雅黑 Light" panose="020B0502040204020203" pitchFamily="34" charset="-122"/>
                <a:ea typeface="微软雅黑 Light" panose="020B0502040204020203" pitchFamily="34" charset="-122"/>
                <a:cs typeface="+mn-ea"/>
                <a:sym typeface="+mn-lt"/>
              </a:endParaRPr>
            </a:p>
          </p:txBody>
        </p:sp>
        <p:pic>
          <p:nvPicPr>
            <p:cNvPr id="50" name="图片 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513361" y="1141827"/>
              <a:ext cx="2337942" cy="1467360"/>
            </a:xfrm>
            <a:prstGeom prst="rect">
              <a:avLst/>
            </a:prstGeom>
            <a:ln>
              <a:solidFill>
                <a:srgbClr val="01478C"/>
              </a:solidFill>
            </a:ln>
            <a:effectLst>
              <a:outerShdw blurRad="50800" dist="38100" dir="5400000" algn="t" rotWithShape="0">
                <a:prstClr val="black">
                  <a:alpha val="40000"/>
                </a:prstClr>
              </a:outerShdw>
            </a:effectLst>
          </p:spPr>
        </p:pic>
      </p:grpSp>
      <p:grpSp>
        <p:nvGrpSpPr>
          <p:cNvPr id="7" name="组合 6"/>
          <p:cNvGrpSpPr/>
          <p:nvPr/>
        </p:nvGrpSpPr>
        <p:grpSpPr>
          <a:xfrm>
            <a:off x="6469234" y="1141827"/>
            <a:ext cx="2337942" cy="2143125"/>
            <a:chOff x="6469234" y="1141827"/>
            <a:chExt cx="2337942" cy="2143125"/>
          </a:xfrm>
        </p:grpSpPr>
        <p:sp>
          <p:nvSpPr>
            <p:cNvPr id="49" name="文本框 36"/>
            <p:cNvSpPr txBox="1"/>
            <p:nvPr/>
          </p:nvSpPr>
          <p:spPr>
            <a:xfrm>
              <a:off x="6750539" y="2720437"/>
              <a:ext cx="1739265" cy="564515"/>
            </a:xfrm>
            <a:prstGeom prst="rect">
              <a:avLst/>
            </a:prstGeom>
            <a:noFill/>
          </p:spPr>
          <p:txBody>
            <a:bodyPr wrap="square" lIns="73033" tIns="36517" rIns="73033" bIns="36517" rtlCol="0">
              <a:spAutoFit/>
            </a:bodyPr>
            <a:lstStyle/>
            <a:p>
              <a:pPr algn="ctr"/>
              <a:r>
                <a:rPr lang="en-US" altLang="zh-CN" sz="1600" b="1" dirty="0">
                  <a:latin typeface="微软雅黑 Light" panose="020B0502040204020203" pitchFamily="34" charset="-122"/>
                  <a:ea typeface="微软雅黑 Light" panose="020B0502040204020203" pitchFamily="34" charset="-122"/>
                  <a:cs typeface="+mn-ea"/>
                  <a:sym typeface="+mn-lt"/>
                </a:rPr>
                <a:t>downward/upward knife in one</a:t>
              </a:r>
            </a:p>
          </p:txBody>
        </p:sp>
        <p:pic>
          <p:nvPicPr>
            <p:cNvPr id="51" name="图片 5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469234" y="1141827"/>
              <a:ext cx="2337942" cy="1467360"/>
            </a:xfrm>
            <a:prstGeom prst="rect">
              <a:avLst/>
            </a:prstGeom>
            <a:ln>
              <a:solidFill>
                <a:srgbClr val="01478C"/>
              </a:solidFill>
            </a:ln>
            <a:effectLst>
              <a:outerShdw blurRad="50800" dist="38100" dir="5400000" algn="t" rotWithShape="0">
                <a:prstClr val="black">
                  <a:alpha val="40000"/>
                </a:prstClr>
              </a:outerShdw>
            </a:effectLst>
          </p:spPr>
        </p:pic>
      </p:grpSp>
      <p:pic>
        <p:nvPicPr>
          <p:cNvPr id="52" name="图片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816" y="3231490"/>
            <a:ext cx="2027085" cy="2057465"/>
          </a:xfrm>
          <a:prstGeom prst="rect">
            <a:avLst/>
          </a:prstGeom>
        </p:spPr>
      </p:pic>
      <p:graphicFrame>
        <p:nvGraphicFramePr>
          <p:cNvPr id="53" name="表格 11"/>
          <p:cNvGraphicFramePr>
            <a:graphicFrameLocks noGrp="1"/>
          </p:cNvGraphicFramePr>
          <p:nvPr>
            <p:custDataLst>
              <p:tags r:id="rId1"/>
            </p:custDataLst>
          </p:nvPr>
        </p:nvGraphicFramePr>
        <p:xfrm>
          <a:off x="4987240" y="3689526"/>
          <a:ext cx="3131566" cy="1167048"/>
        </p:xfrm>
        <a:graphic>
          <a:graphicData uri="http://schemas.openxmlformats.org/drawingml/2006/table">
            <a:tbl>
              <a:tblPr firstRow="1" bandRow="1">
                <a:tableStyleId>{35758FB7-9AC5-4552-8A53-C91805E547FA}</a:tableStyleId>
              </a:tblPr>
              <a:tblGrid>
                <a:gridCol w="1565783">
                  <a:extLst>
                    <a:ext uri="{9D8B030D-6E8A-4147-A177-3AD203B41FA5}">
                      <a16:colId xmlns:a16="http://schemas.microsoft.com/office/drawing/2014/main" val="20000"/>
                    </a:ext>
                  </a:extLst>
                </a:gridCol>
                <a:gridCol w="1565783">
                  <a:extLst>
                    <a:ext uri="{9D8B030D-6E8A-4147-A177-3AD203B41FA5}">
                      <a16:colId xmlns:a16="http://schemas.microsoft.com/office/drawing/2014/main" val="20001"/>
                    </a:ext>
                  </a:extLst>
                </a:gridCol>
              </a:tblGrid>
              <a:tr h="164751">
                <a:tc>
                  <a:txBody>
                    <a:bodyPr/>
                    <a:lstStyle/>
                    <a:p>
                      <a:pPr algn="ctr"/>
                      <a:r>
                        <a:rPr lang="en-US" altLang="zh-CN" sz="800" dirty="0"/>
                        <a:t>item</a:t>
                      </a:r>
                    </a:p>
                  </a:txBody>
                  <a:tcPr marL="53913" marR="53913" marT="29944" marB="29944" anchor="ctr">
                    <a:lnR w="9525" cap="flat" cmpd="sng" algn="ctr">
                      <a:solidFill>
                        <a:schemeClr val="bg1"/>
                      </a:solidFill>
                      <a:prstDash val="solid"/>
                      <a:round/>
                      <a:headEnd type="none" w="med" len="med"/>
                      <a:tailEnd type="none" w="med" len="med"/>
                    </a:lnR>
                    <a:solidFill>
                      <a:srgbClr val="01478C"/>
                    </a:solidFill>
                  </a:tcPr>
                </a:tc>
                <a:tc>
                  <a:txBody>
                    <a:bodyPr/>
                    <a:lstStyle/>
                    <a:p>
                      <a:pPr algn="ctr"/>
                      <a:r>
                        <a:rPr lang="en-US" altLang="zh-CN" sz="800" dirty="0"/>
                        <a:t>paramter</a:t>
                      </a:r>
                    </a:p>
                  </a:txBody>
                  <a:tcPr marL="53913" marR="53913" marT="29944" marB="29944"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164751">
                <a:tc>
                  <a:txBody>
                    <a:bodyPr/>
                    <a:lstStyle/>
                    <a:p>
                      <a:pPr algn="l"/>
                      <a:r>
                        <a:rPr lang="zh-CN" altLang="en-US" sz="900" dirty="0"/>
                        <a:t>   </a:t>
                      </a:r>
                      <a:r>
                        <a:rPr lang="en-US" altLang="zh-CN" sz="900" dirty="0"/>
                        <a:t>max. sheet size</a:t>
                      </a:r>
                    </a:p>
                  </a:txBody>
                  <a:tcPr marL="53913" marR="53913" marT="29944" marB="29944" anchor="ctr">
                    <a:solidFill>
                      <a:schemeClr val="bg1">
                        <a:alpha val="40000"/>
                      </a:schemeClr>
                    </a:solidFill>
                  </a:tcPr>
                </a:tc>
                <a:tc>
                  <a:txBody>
                    <a:bodyPr/>
                    <a:lstStyle/>
                    <a:p>
                      <a:pPr algn="l"/>
                      <a:r>
                        <a:rPr lang="en-US" altLang="zh-CN" sz="800" dirty="0"/>
                        <a:t>   540×330mm</a:t>
                      </a:r>
                      <a:endParaRPr lang="zh-CN" altLang="en-US" sz="800" dirty="0"/>
                    </a:p>
                  </a:txBody>
                  <a:tcPr marL="53913" marR="53913" marT="29944" marB="29944" anchor="ctr">
                    <a:solidFill>
                      <a:schemeClr val="bg1">
                        <a:alpha val="40000"/>
                      </a:schemeClr>
                    </a:solidFill>
                  </a:tcPr>
                </a:tc>
                <a:extLst>
                  <a:ext uri="{0D108BD9-81ED-4DB2-BD59-A6C34878D82A}">
                    <a16:rowId xmlns:a16="http://schemas.microsoft.com/office/drawing/2014/main" val="10001"/>
                  </a:ext>
                </a:extLst>
              </a:tr>
              <a:tr h="164751">
                <a:tc>
                  <a:txBody>
                    <a:bodyPr/>
                    <a:lstStyle/>
                    <a:p>
                      <a:pPr algn="l"/>
                      <a:r>
                        <a:rPr lang="zh-CN" altLang="en-US" sz="900" dirty="0"/>
                        <a:t>   </a:t>
                      </a:r>
                      <a:r>
                        <a:rPr lang="en-US" altLang="zh-CN" sz="900" dirty="0"/>
                        <a:t>min.sheet size</a:t>
                      </a:r>
                    </a:p>
                  </a:txBody>
                  <a:tcPr marL="53913" marR="53913" marT="29944" marB="29944" anchor="ctr"/>
                </a:tc>
                <a:tc>
                  <a:txBody>
                    <a:bodyPr/>
                    <a:lstStyle/>
                    <a:p>
                      <a:pPr algn="l"/>
                      <a:r>
                        <a:rPr lang="en-US" altLang="zh-CN" sz="800" dirty="0"/>
                        <a:t>   145×100mm</a:t>
                      </a:r>
                      <a:endParaRPr lang="zh-CN" altLang="en-US" sz="800" dirty="0"/>
                    </a:p>
                  </a:txBody>
                  <a:tcPr marL="53913" marR="53913" marT="29944" marB="29944" anchor="ctr"/>
                </a:tc>
                <a:extLst>
                  <a:ext uri="{0D108BD9-81ED-4DB2-BD59-A6C34878D82A}">
                    <a16:rowId xmlns:a16="http://schemas.microsoft.com/office/drawing/2014/main" val="10002"/>
                  </a:ext>
                </a:extLst>
              </a:tr>
              <a:tr h="164751">
                <a:tc>
                  <a:txBody>
                    <a:bodyPr/>
                    <a:lstStyle/>
                    <a:p>
                      <a:pPr algn="l"/>
                      <a:r>
                        <a:rPr lang="zh-CN" altLang="en-US" sz="900" dirty="0"/>
                        <a:t>   </a:t>
                      </a:r>
                      <a:r>
                        <a:rPr lang="en-US" altLang="zh-CN" sz="900" dirty="0"/>
                        <a:t>power</a:t>
                      </a:r>
                    </a:p>
                  </a:txBody>
                  <a:tcPr marL="53913" marR="53913" marT="29944" marB="29944" anchor="ctr">
                    <a:solidFill>
                      <a:schemeClr val="bg1">
                        <a:alpha val="40000"/>
                      </a:schemeClr>
                    </a:solidFill>
                  </a:tcPr>
                </a:tc>
                <a:tc>
                  <a:txBody>
                    <a:bodyPr/>
                    <a:lstStyle/>
                    <a:p>
                      <a:pPr algn="l"/>
                      <a:r>
                        <a:rPr lang="en-US" altLang="zh-CN" sz="800" dirty="0"/>
                        <a:t>   2.0kW</a:t>
                      </a:r>
                      <a:endParaRPr lang="zh-CN" altLang="en-US" sz="800" dirty="0"/>
                    </a:p>
                  </a:txBody>
                  <a:tcPr marL="53913" marR="53913" marT="29944" marB="29944" anchor="ctr">
                    <a:solidFill>
                      <a:schemeClr val="bg1">
                        <a:alpha val="40000"/>
                      </a:schemeClr>
                    </a:solidFill>
                  </a:tcPr>
                </a:tc>
                <a:extLst>
                  <a:ext uri="{0D108BD9-81ED-4DB2-BD59-A6C34878D82A}">
                    <a16:rowId xmlns:a16="http://schemas.microsoft.com/office/drawing/2014/main" val="10003"/>
                  </a:ext>
                </a:extLst>
              </a:tr>
              <a:tr h="164751">
                <a:tc>
                  <a:txBody>
                    <a:bodyPr/>
                    <a:lstStyle/>
                    <a:p>
                      <a:pPr algn="l"/>
                      <a:r>
                        <a:rPr lang="zh-CN" altLang="en-US" sz="900" dirty="0"/>
                        <a:t>   </a:t>
                      </a:r>
                      <a:r>
                        <a:rPr lang="en-US" altLang="zh-CN" sz="900" dirty="0"/>
                        <a:t>dimension</a:t>
                      </a:r>
                    </a:p>
                  </a:txBody>
                  <a:tcPr marL="53913" marR="53913" marT="29944" marB="29944" anchor="ctr"/>
                </a:tc>
                <a:tc>
                  <a:txBody>
                    <a:bodyPr/>
                    <a:lstStyle/>
                    <a:p>
                      <a:pPr algn="l"/>
                      <a:r>
                        <a:rPr lang="en-US" altLang="zh-CN" sz="800" dirty="0"/>
                        <a:t>   1.2×0.8×1.0m</a:t>
                      </a:r>
                      <a:endParaRPr lang="zh-CN" altLang="en-US" sz="800" dirty="0"/>
                    </a:p>
                  </a:txBody>
                  <a:tcPr marL="53913" marR="53913" marT="29944" marB="29944" anchor="ctr"/>
                </a:tc>
                <a:extLst>
                  <a:ext uri="{0D108BD9-81ED-4DB2-BD59-A6C34878D82A}">
                    <a16:rowId xmlns:a16="http://schemas.microsoft.com/office/drawing/2014/main" val="10004"/>
                  </a:ext>
                </a:extLst>
              </a:tr>
              <a:tr h="164751">
                <a:tc>
                  <a:txBody>
                    <a:bodyPr/>
                    <a:lstStyle/>
                    <a:p>
                      <a:pPr algn="l"/>
                      <a:r>
                        <a:rPr lang="zh-CN" altLang="en-US" sz="900" dirty="0"/>
                        <a:t>   </a:t>
                      </a:r>
                      <a:r>
                        <a:rPr lang="zh-CN" altLang="en-US" sz="900" baseline="0" dirty="0"/>
                        <a:t> </a:t>
                      </a:r>
                      <a:r>
                        <a:rPr lang="en-US" altLang="zh-CN" sz="900" dirty="0"/>
                        <a:t>weight</a:t>
                      </a:r>
                    </a:p>
                  </a:txBody>
                  <a:tcPr marL="53913" marR="53913" marT="29944" marB="29944" anchor="ctr">
                    <a:solidFill>
                      <a:schemeClr val="bg1">
                        <a:alpha val="40000"/>
                      </a:schemeClr>
                    </a:solidFill>
                  </a:tcPr>
                </a:tc>
                <a:tc>
                  <a:txBody>
                    <a:bodyPr/>
                    <a:lstStyle/>
                    <a:p>
                      <a:pPr algn="l"/>
                      <a:r>
                        <a:rPr lang="en-US" altLang="zh-CN" sz="800" dirty="0"/>
                        <a:t>   400kG</a:t>
                      </a:r>
                      <a:endParaRPr lang="zh-CN" altLang="en-US" sz="800" dirty="0"/>
                    </a:p>
                  </a:txBody>
                  <a:tcPr marL="53913" marR="53913" marT="29944" marB="29944" anchor="ctr">
                    <a:solidFill>
                      <a:schemeClr val="bg1">
                        <a:alpha val="40000"/>
                      </a:schemeClr>
                    </a:solidFill>
                  </a:tcPr>
                </a:tc>
                <a:extLst>
                  <a:ext uri="{0D108BD9-81ED-4DB2-BD59-A6C34878D82A}">
                    <a16:rowId xmlns:a16="http://schemas.microsoft.com/office/drawing/2014/main" val="10005"/>
                  </a:ext>
                </a:extLst>
              </a:tr>
            </a:tbl>
          </a:graphicData>
        </a:graphic>
      </p:graphicFrame>
      <p:grpSp>
        <p:nvGrpSpPr>
          <p:cNvPr id="4" name="组合 3"/>
          <p:cNvGrpSpPr/>
          <p:nvPr/>
        </p:nvGrpSpPr>
        <p:grpSpPr>
          <a:xfrm>
            <a:off x="3208554" y="3833396"/>
            <a:ext cx="1839173" cy="318135"/>
            <a:chOff x="3208554" y="3833396"/>
            <a:chExt cx="1839173" cy="318135"/>
          </a:xfrm>
        </p:grpSpPr>
        <p:sp>
          <p:nvSpPr>
            <p:cNvPr id="28" name="矩形 27"/>
            <p:cNvSpPr/>
            <p:nvPr/>
          </p:nvSpPr>
          <p:spPr>
            <a:xfrm>
              <a:off x="3358627" y="3833396"/>
              <a:ext cx="1689100" cy="318135"/>
            </a:xfrm>
            <a:prstGeom prst="rect">
              <a:avLst/>
            </a:prstGeom>
          </p:spPr>
          <p:txBody>
            <a:bodyPr wrap="none" lIns="73033" tIns="36517" rIns="73033" bIns="36517">
              <a:spAutoFit/>
            </a:bodyPr>
            <a:lstStyle/>
            <a:p>
              <a:r>
                <a:rPr lang="en-US" altLang="zh-CN" sz="1600" b="1" dirty="0">
                  <a:solidFill>
                    <a:srgbClr val="01478C"/>
                  </a:solidFill>
                  <a:latin typeface="微软雅黑 Light" panose="020B0502040204020203" pitchFamily="34" charset="-122"/>
                  <a:ea typeface="微软雅黑 Light" panose="020B0502040204020203" pitchFamily="34" charset="-122"/>
                </a:rPr>
                <a:t>the third knife</a:t>
              </a:r>
            </a:p>
          </p:txBody>
        </p:sp>
        <p:pic>
          <p:nvPicPr>
            <p:cNvPr id="54" name="Picture 2" descr="C:\Users\Administrator\Desktop\浩信C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8554" y="3833396"/>
              <a:ext cx="136570" cy="21803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485478" y="1504120"/>
            <a:ext cx="2598303" cy="2300605"/>
            <a:chOff x="485478" y="1167570"/>
            <a:chExt cx="2598303" cy="2300605"/>
          </a:xfrm>
        </p:grpSpPr>
        <p:sp>
          <p:nvSpPr>
            <p:cNvPr id="26" name="文本框 28"/>
            <p:cNvSpPr txBox="1"/>
            <p:nvPr/>
          </p:nvSpPr>
          <p:spPr>
            <a:xfrm>
              <a:off x="485478" y="2703635"/>
              <a:ext cx="2270125" cy="764540"/>
            </a:xfrm>
            <a:prstGeom prst="rect">
              <a:avLst/>
            </a:prstGeom>
            <a:noFill/>
          </p:spPr>
          <p:txBody>
            <a:bodyPr wrap="square" lIns="73033" tIns="36517" rIns="73033" bIns="36517" rtlCol="0">
              <a:spAutoFit/>
            </a:bodyPr>
            <a:lstStyle/>
            <a:p>
              <a:pPr algn="ctr"/>
              <a:r>
                <a:rPr lang="en-US" altLang="zh-CN" sz="1500" b="1" dirty="0">
                  <a:latin typeface="微软雅黑 Light" panose="020B0502040204020203" pitchFamily="34" charset="-122"/>
                  <a:ea typeface="微软雅黑 Light" panose="020B0502040204020203" pitchFamily="34" charset="-122"/>
                  <a:cs typeface="+mn-ea"/>
                  <a:sym typeface="+mn-lt"/>
                </a:rPr>
                <a:t>Vertical</a:t>
              </a:r>
              <a:r>
                <a:rPr lang="zh-CN" altLang="en-US" sz="1500" b="1" dirty="0">
                  <a:latin typeface="微软雅黑 Light" panose="020B0502040204020203" pitchFamily="34" charset="-122"/>
                  <a:ea typeface="微软雅黑 Light" panose="020B0502040204020203" pitchFamily="34" charset="-122"/>
                  <a:cs typeface="+mn-ea"/>
                  <a:sym typeface="+mn-lt"/>
                </a:rPr>
                <a:t> pressing Stacker with auto packing station</a:t>
              </a:r>
            </a:p>
          </p:txBody>
        </p:sp>
        <p:pic>
          <p:nvPicPr>
            <p:cNvPr id="27"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45837" y="1167570"/>
              <a:ext cx="2337944" cy="1467360"/>
            </a:xfrm>
            <a:prstGeom prst="rect">
              <a:avLst/>
            </a:prstGeom>
            <a:ln>
              <a:solidFill>
                <a:srgbClr val="01478C"/>
              </a:solidFill>
            </a:ln>
            <a:effectLst>
              <a:outerShdw blurRad="50800" dist="38100" dir="5400000" algn="t" rotWithShape="0">
                <a:prstClr val="black">
                  <a:alpha val="40000"/>
                </a:prstClr>
              </a:outerShdw>
            </a:effectLst>
          </p:spPr>
        </p:pic>
      </p:grpSp>
      <p:grpSp>
        <p:nvGrpSpPr>
          <p:cNvPr id="4" name="组合 3"/>
          <p:cNvGrpSpPr/>
          <p:nvPr/>
        </p:nvGrpSpPr>
        <p:grpSpPr>
          <a:xfrm>
            <a:off x="3268755" y="1504120"/>
            <a:ext cx="2604644" cy="2089150"/>
            <a:chOff x="3268755" y="1167570"/>
            <a:chExt cx="2604644" cy="2089150"/>
          </a:xfrm>
        </p:grpSpPr>
        <p:sp>
          <p:nvSpPr>
            <p:cNvPr id="32" name="文本框 32"/>
            <p:cNvSpPr txBox="1"/>
            <p:nvPr/>
          </p:nvSpPr>
          <p:spPr>
            <a:xfrm>
              <a:off x="3268755" y="2722685"/>
              <a:ext cx="2028825" cy="534035"/>
            </a:xfrm>
            <a:prstGeom prst="rect">
              <a:avLst/>
            </a:prstGeom>
            <a:noFill/>
          </p:spPr>
          <p:txBody>
            <a:bodyPr wrap="square" lIns="73033" tIns="36517" rIns="73033" bIns="36517" rtlCol="0">
              <a:spAutoFit/>
            </a:bodyPr>
            <a:lstStyle/>
            <a:p>
              <a:pPr algn="ctr"/>
              <a:r>
                <a:rPr lang="zh-CN" altLang="en-US" sz="1500" b="1" dirty="0">
                  <a:latin typeface="微软雅黑 Light" panose="020B0502040204020203" pitchFamily="34" charset="-122"/>
                  <a:ea typeface="微软雅黑 Light" panose="020B0502040204020203" pitchFamily="34" charset="-122"/>
                  <a:cs typeface="+mn-ea"/>
                  <a:sym typeface="+mn-lt"/>
                </a:rPr>
                <a:t> </a:t>
              </a:r>
              <a:r>
                <a:rPr lang="en-US" altLang="zh-CN" sz="1500" b="1" dirty="0">
                  <a:latin typeface="微软雅黑 Light" panose="020B0502040204020203" pitchFamily="34" charset="-122"/>
                  <a:ea typeface="微软雅黑 Light" panose="020B0502040204020203" pitchFamily="34" charset="-122"/>
                  <a:cs typeface="+mn-ea"/>
                  <a:sym typeface="+mn-lt"/>
                </a:rPr>
                <a:t>Vertical </a:t>
              </a:r>
              <a:r>
                <a:rPr lang="zh-CN" altLang="en-US" sz="1500" b="1" dirty="0">
                  <a:latin typeface="微软雅黑 Light" panose="020B0502040204020203" pitchFamily="34" charset="-122"/>
                  <a:ea typeface="微软雅黑 Light" panose="020B0502040204020203" pitchFamily="34" charset="-122"/>
                  <a:cs typeface="+mn-ea"/>
                  <a:sym typeface="+mn-lt"/>
                </a:rPr>
                <a:t>Pressing Stacker</a:t>
              </a:r>
            </a:p>
          </p:txBody>
        </p:sp>
        <p:pic>
          <p:nvPicPr>
            <p:cNvPr id="36" name="图片 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535455" y="1167570"/>
              <a:ext cx="2337944" cy="1467360"/>
            </a:xfrm>
            <a:prstGeom prst="rect">
              <a:avLst/>
            </a:prstGeom>
            <a:ln>
              <a:solidFill>
                <a:srgbClr val="01478C"/>
              </a:solidFill>
            </a:ln>
            <a:effectLst>
              <a:outerShdw blurRad="50800" dist="38100" dir="5400000" algn="t" rotWithShape="0">
                <a:prstClr val="black">
                  <a:alpha val="40000"/>
                </a:prstClr>
              </a:outerShdw>
            </a:effectLst>
          </p:spPr>
        </p:pic>
      </p:grpSp>
      <p:grpSp>
        <p:nvGrpSpPr>
          <p:cNvPr id="5" name="组合 4"/>
          <p:cNvGrpSpPr/>
          <p:nvPr/>
        </p:nvGrpSpPr>
        <p:grpSpPr>
          <a:xfrm>
            <a:off x="6041216" y="1504120"/>
            <a:ext cx="2637315" cy="2070100"/>
            <a:chOff x="6041216" y="1167570"/>
            <a:chExt cx="2637315" cy="2070100"/>
          </a:xfrm>
        </p:grpSpPr>
        <p:sp>
          <p:nvSpPr>
            <p:cNvPr id="35" name="文本框 36"/>
            <p:cNvSpPr txBox="1"/>
            <p:nvPr/>
          </p:nvSpPr>
          <p:spPr>
            <a:xfrm>
              <a:off x="6041216" y="2703635"/>
              <a:ext cx="1967230" cy="534035"/>
            </a:xfrm>
            <a:prstGeom prst="rect">
              <a:avLst/>
            </a:prstGeom>
            <a:noFill/>
          </p:spPr>
          <p:txBody>
            <a:bodyPr wrap="square" lIns="73033" tIns="36517" rIns="73033" bIns="36517" rtlCol="0">
              <a:spAutoFit/>
            </a:bodyPr>
            <a:lstStyle/>
            <a:p>
              <a:pPr algn="ctr"/>
              <a:r>
                <a:rPr lang="zh-CN" altLang="en-US" sz="1500" b="1" dirty="0">
                  <a:latin typeface="微软雅黑 Light" panose="020B0502040204020203" pitchFamily="34" charset="-122"/>
                  <a:ea typeface="微软雅黑 Light" panose="020B0502040204020203" pitchFamily="34" charset="-122"/>
                  <a:cs typeface="+mn-ea"/>
                  <a:sym typeface="+mn-lt"/>
                </a:rPr>
                <a:t>Horizontal</a:t>
              </a:r>
              <a:r>
                <a:rPr lang="en-US" altLang="zh-CN" sz="1500" b="1" dirty="0">
                  <a:latin typeface="微软雅黑 Light" panose="020B0502040204020203" pitchFamily="34" charset="-122"/>
                  <a:ea typeface="微软雅黑 Light" panose="020B0502040204020203" pitchFamily="34" charset="-122"/>
                  <a:cs typeface="+mn-ea"/>
                  <a:sym typeface="+mn-lt"/>
                </a:rPr>
                <a:t> </a:t>
              </a:r>
              <a:r>
                <a:rPr lang="zh-CN" altLang="en-US" sz="1500" b="1" dirty="0">
                  <a:latin typeface="微软雅黑 Light" panose="020B0502040204020203" pitchFamily="34" charset="-122"/>
                  <a:ea typeface="微软雅黑 Light" panose="020B0502040204020203" pitchFamily="34" charset="-122"/>
                  <a:cs typeface="+mn-ea"/>
                  <a:sym typeface="+mn-lt"/>
                </a:rPr>
                <a:t>stream pressing Stacker</a:t>
              </a:r>
            </a:p>
          </p:txBody>
        </p:sp>
        <p:pic>
          <p:nvPicPr>
            <p:cNvPr id="37" name="图片 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340587" y="1167570"/>
              <a:ext cx="2337944" cy="1467360"/>
            </a:xfrm>
            <a:prstGeom prst="rect">
              <a:avLst/>
            </a:prstGeom>
            <a:ln>
              <a:solidFill>
                <a:srgbClr val="01478C"/>
              </a:solidFill>
            </a:ln>
            <a:effectLst>
              <a:outerShdw blurRad="50800" dist="38100" dir="5400000" algn="t" rotWithShape="0">
                <a:prstClr val="black">
                  <a:alpha val="40000"/>
                </a:prstClr>
              </a:outerShdw>
            </a:effectLst>
          </p:spPr>
        </p:pic>
      </p:grpSp>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5125" y="3408290"/>
            <a:ext cx="2049688" cy="1685062"/>
          </a:xfrm>
          <a:prstGeom prst="rect">
            <a:avLst/>
          </a:prstGeom>
        </p:spPr>
      </p:pic>
      <p:pic>
        <p:nvPicPr>
          <p:cNvPr id="39" name="图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049" y="3661429"/>
            <a:ext cx="2228144" cy="1330057"/>
          </a:xfrm>
          <a:prstGeom prst="rect">
            <a:avLst/>
          </a:prstGeom>
        </p:spPr>
      </p:pic>
      <p:pic>
        <p:nvPicPr>
          <p:cNvPr id="40"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2138" y="3432862"/>
            <a:ext cx="1681143" cy="1787131"/>
          </a:xfrm>
          <a:prstGeom prst="rect">
            <a:avLst/>
          </a:prstGeom>
        </p:spPr>
      </p:pic>
      <p:grpSp>
        <p:nvGrpSpPr>
          <p:cNvPr id="9" name="组合 8"/>
          <p:cNvGrpSpPr/>
          <p:nvPr/>
        </p:nvGrpSpPr>
        <p:grpSpPr>
          <a:xfrm>
            <a:off x="2434217" y="5096592"/>
            <a:ext cx="1299127" cy="289602"/>
            <a:chOff x="4306926" y="4836242"/>
            <a:chExt cx="1299127" cy="289602"/>
          </a:xfrm>
        </p:grpSpPr>
        <p:sp>
          <p:nvSpPr>
            <p:cNvPr id="2" name="圆角矩形 1"/>
            <p:cNvSpPr/>
            <p:nvPr/>
          </p:nvSpPr>
          <p:spPr>
            <a:xfrm>
              <a:off x="4306926" y="4836242"/>
              <a:ext cx="1299127" cy="28960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32"/>
            <p:cNvSpPr txBox="1"/>
            <p:nvPr/>
          </p:nvSpPr>
          <p:spPr>
            <a:xfrm>
              <a:off x="4376566" y="4836242"/>
              <a:ext cx="1168972" cy="287655"/>
            </a:xfrm>
            <a:prstGeom prst="rect">
              <a:avLst/>
            </a:prstGeom>
            <a:noFill/>
          </p:spPr>
          <p:txBody>
            <a:bodyPr wrap="square" lIns="73033" tIns="36517" rIns="73033" bIns="36517" rtlCol="0">
              <a:spAutoFit/>
            </a:bodyPr>
            <a:lstStyle/>
            <a:p>
              <a:pPr algn="ctr"/>
              <a:r>
                <a:rPr lang="en-US" altLang="zh-CN" dirty="0"/>
                <a:t>efficiency</a:t>
              </a:r>
            </a:p>
          </p:txBody>
        </p:sp>
      </p:grpSp>
      <p:grpSp>
        <p:nvGrpSpPr>
          <p:cNvPr id="8" name="组合 7"/>
          <p:cNvGrpSpPr/>
          <p:nvPr/>
        </p:nvGrpSpPr>
        <p:grpSpPr>
          <a:xfrm>
            <a:off x="5773281" y="5093352"/>
            <a:ext cx="1290320" cy="292842"/>
            <a:chOff x="6469418" y="4833002"/>
            <a:chExt cx="1290320" cy="292842"/>
          </a:xfrm>
        </p:grpSpPr>
        <p:sp>
          <p:nvSpPr>
            <p:cNvPr id="48" name="圆角矩形 47"/>
            <p:cNvSpPr/>
            <p:nvPr/>
          </p:nvSpPr>
          <p:spPr>
            <a:xfrm>
              <a:off x="6469418" y="4836242"/>
              <a:ext cx="1134611" cy="28960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32"/>
            <p:cNvSpPr txBox="1"/>
            <p:nvPr/>
          </p:nvSpPr>
          <p:spPr>
            <a:xfrm>
              <a:off x="6575463" y="4833002"/>
              <a:ext cx="1184275" cy="287655"/>
            </a:xfrm>
            <a:prstGeom prst="rect">
              <a:avLst/>
            </a:prstGeom>
            <a:noFill/>
          </p:spPr>
          <p:txBody>
            <a:bodyPr wrap="square" lIns="73033" tIns="36517" rIns="73033" bIns="36517" rtlCol="0">
              <a:spAutoFit/>
            </a:bodyPr>
            <a:lstStyle/>
            <a:p>
              <a:pPr algn="ctr"/>
              <a:r>
                <a:rPr lang="zh-CN" altLang="en-US" dirty="0"/>
                <a:t>flexibility</a:t>
              </a:r>
            </a:p>
          </p:txBody>
        </p:sp>
      </p:grpSp>
      <p:grpSp>
        <p:nvGrpSpPr>
          <p:cNvPr id="7" name="组合 6"/>
          <p:cNvGrpSpPr/>
          <p:nvPr/>
        </p:nvGrpSpPr>
        <p:grpSpPr>
          <a:xfrm>
            <a:off x="523525" y="870162"/>
            <a:ext cx="4497307" cy="526152"/>
            <a:chOff x="547717" y="4206776"/>
            <a:chExt cx="4497307" cy="526152"/>
          </a:xfrm>
        </p:grpSpPr>
        <p:sp>
          <p:nvSpPr>
            <p:cNvPr id="18" name="矩形 17"/>
            <p:cNvSpPr/>
            <p:nvPr/>
          </p:nvSpPr>
          <p:spPr>
            <a:xfrm>
              <a:off x="670969" y="4230008"/>
              <a:ext cx="1403985" cy="502920"/>
            </a:xfrm>
            <a:prstGeom prst="rect">
              <a:avLst/>
            </a:prstGeom>
          </p:spPr>
          <p:txBody>
            <a:bodyPr wrap="none" lIns="73033" tIns="36517" rIns="73033" bIns="36517">
              <a:spAutoFit/>
            </a:bodyPr>
            <a:lstStyle/>
            <a:p>
              <a:r>
                <a:rPr lang="en-US" altLang="zh-CN" sz="2800" b="1" dirty="0">
                  <a:solidFill>
                    <a:srgbClr val="01478C"/>
                  </a:solidFill>
                  <a:latin typeface="微软雅黑 Light" panose="020B0502040204020203" pitchFamily="34" charset="-122"/>
                  <a:ea typeface="微软雅黑 Light" panose="020B0502040204020203" pitchFamily="34" charset="-122"/>
                </a:rPr>
                <a:t>Stacker</a:t>
              </a:r>
            </a:p>
          </p:txBody>
        </p:sp>
        <p:sp>
          <p:nvSpPr>
            <p:cNvPr id="19" name="矩形 18"/>
            <p:cNvSpPr/>
            <p:nvPr/>
          </p:nvSpPr>
          <p:spPr>
            <a:xfrm>
              <a:off x="2921487" y="4443742"/>
              <a:ext cx="2123537" cy="256540"/>
            </a:xfrm>
            <a:prstGeom prst="rect">
              <a:avLst/>
            </a:prstGeom>
            <a:noFill/>
          </p:spPr>
          <p:txBody>
            <a:bodyPr wrap="square" lIns="73033" tIns="36517" rIns="73033" bIns="36517" rtlCol="0">
              <a:spAutoFit/>
            </a:bodyPr>
            <a:lstStyle/>
            <a:p>
              <a:r>
                <a:rPr lang="en-US" altLang="zh-CN" sz="1200" dirty="0">
                  <a:latin typeface="微软雅黑 Light" panose="020B0502040204020203" pitchFamily="34" charset="-122"/>
                  <a:ea typeface="微软雅黑 Light" panose="020B0502040204020203" pitchFamily="34" charset="-122"/>
                </a:rPr>
                <a:t>3 optionals</a:t>
              </a:r>
            </a:p>
          </p:txBody>
        </p:sp>
        <p:pic>
          <p:nvPicPr>
            <p:cNvPr id="55" name="Picture 2" descr="C:\Users\Administrator\Desktop\浩信CP.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717" y="4206776"/>
              <a:ext cx="136570" cy="21803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par>
                                <p:cTn id="19" presetID="53" presetClass="entr" presetSubtype="16"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par>
                                <p:cTn id="24" presetID="53" presetClass="entr" presetSubtype="16"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par>
                                <p:cTn id="29" presetID="2" presetClass="entr" presetSubtype="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6"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7"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8"/>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3959007" y="1101590"/>
            <a:ext cx="2123537" cy="256540"/>
          </a:xfrm>
          <a:prstGeom prst="rect">
            <a:avLst/>
          </a:prstGeom>
          <a:noFill/>
        </p:spPr>
        <p:txBody>
          <a:bodyPr wrap="square" lIns="73033" tIns="36517" rIns="73033" bIns="36517" rtlCol="0">
            <a:spAutoFit/>
          </a:bodyPr>
          <a:lstStyle/>
          <a:p>
            <a:r>
              <a:rPr lang="en-US" altLang="zh-CN" sz="1200" dirty="0">
                <a:latin typeface="微软雅黑 Light" panose="020B0502040204020203" pitchFamily="34" charset="-122"/>
                <a:ea typeface="微软雅黑 Light" panose="020B0502040204020203" pitchFamily="34" charset="-122"/>
                <a:sym typeface="+mn-ea"/>
              </a:rPr>
              <a:t>3 optionals</a:t>
            </a:r>
            <a:endParaRPr lang="zh-CN" altLang="en-US" sz="1200" dirty="0">
              <a:latin typeface="微软雅黑 Light" panose="020B0502040204020203" pitchFamily="34" charset="-122"/>
              <a:ea typeface="微软雅黑 Light" panose="020B0502040204020203" pitchFamily="34" charset="-122"/>
            </a:endParaRPr>
          </a:p>
        </p:txBody>
      </p:sp>
      <p:grpSp>
        <p:nvGrpSpPr>
          <p:cNvPr id="7" name="组合 6"/>
          <p:cNvGrpSpPr/>
          <p:nvPr/>
        </p:nvGrpSpPr>
        <p:grpSpPr>
          <a:xfrm>
            <a:off x="397829" y="877208"/>
            <a:ext cx="1565955" cy="502920"/>
            <a:chOff x="397829" y="877208"/>
            <a:chExt cx="1565955" cy="502920"/>
          </a:xfrm>
        </p:grpSpPr>
        <p:sp>
          <p:nvSpPr>
            <p:cNvPr id="18" name="矩形 17"/>
            <p:cNvSpPr/>
            <p:nvPr/>
          </p:nvSpPr>
          <p:spPr>
            <a:xfrm>
              <a:off x="559799" y="877208"/>
              <a:ext cx="1403985" cy="502920"/>
            </a:xfrm>
            <a:prstGeom prst="rect">
              <a:avLst/>
            </a:prstGeom>
          </p:spPr>
          <p:txBody>
            <a:bodyPr wrap="none" lIns="73033" tIns="36517" rIns="73033" bIns="36517">
              <a:spAutoFit/>
            </a:bodyPr>
            <a:lstStyle/>
            <a:p>
              <a:pPr algn="l"/>
              <a:r>
                <a:rPr lang="en-US" altLang="zh-CN" sz="2800" b="1" dirty="0">
                  <a:solidFill>
                    <a:srgbClr val="01478C"/>
                  </a:solidFill>
                  <a:latin typeface="微软雅黑 Light" panose="020B0502040204020203" pitchFamily="34" charset="-122"/>
                  <a:ea typeface="微软雅黑 Light" panose="020B0502040204020203" pitchFamily="34" charset="-122"/>
                  <a:sym typeface="+mn-ea"/>
                </a:rPr>
                <a:t>Stacker</a:t>
              </a:r>
              <a:endParaRPr lang="zh-CN" altLang="en-US" sz="2800" b="1" dirty="0">
                <a:solidFill>
                  <a:srgbClr val="01478C"/>
                </a:solidFill>
                <a:latin typeface="微软雅黑 Light" panose="020B0502040204020203" pitchFamily="34" charset="-122"/>
                <a:ea typeface="微软雅黑 Light" panose="020B0502040204020203" pitchFamily="34" charset="-122"/>
              </a:endParaRPr>
            </a:p>
          </p:txBody>
        </p:sp>
        <p:pic>
          <p:nvPicPr>
            <p:cNvPr id="55" name="Picture 2" descr="C:\Users\Administrator\Desktop\浩信CP.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829" y="922188"/>
              <a:ext cx="136570" cy="21803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9" name="表格 11"/>
          <p:cNvGraphicFramePr>
            <a:graphicFrameLocks noGrp="1"/>
          </p:cNvGraphicFramePr>
          <p:nvPr>
            <p:custDataLst>
              <p:tags r:id="rId1"/>
            </p:custDataLst>
          </p:nvPr>
        </p:nvGraphicFramePr>
        <p:xfrm>
          <a:off x="3734762" y="4018079"/>
          <a:ext cx="2273608" cy="1090848"/>
        </p:xfrm>
        <a:graphic>
          <a:graphicData uri="http://schemas.openxmlformats.org/drawingml/2006/table">
            <a:tbl>
              <a:tblPr firstRow="1" bandRow="1">
                <a:tableStyleId>{35758FB7-9AC5-4552-8A53-C91805E547FA}</a:tableStyleId>
              </a:tblPr>
              <a:tblGrid>
                <a:gridCol w="1136804">
                  <a:extLst>
                    <a:ext uri="{9D8B030D-6E8A-4147-A177-3AD203B41FA5}">
                      <a16:colId xmlns:a16="http://schemas.microsoft.com/office/drawing/2014/main" val="20000"/>
                    </a:ext>
                  </a:extLst>
                </a:gridCol>
                <a:gridCol w="1136804">
                  <a:extLst>
                    <a:ext uri="{9D8B030D-6E8A-4147-A177-3AD203B41FA5}">
                      <a16:colId xmlns:a16="http://schemas.microsoft.com/office/drawing/2014/main" val="20001"/>
                    </a:ext>
                  </a:extLst>
                </a:gridCol>
              </a:tblGrid>
              <a:tr h="181039">
                <a:tc>
                  <a:txBody>
                    <a:bodyPr/>
                    <a:lstStyle/>
                    <a:p>
                      <a:pPr algn="ctr"/>
                      <a:r>
                        <a:rPr lang="en-US" altLang="zh-CN" sz="800" dirty="0">
                          <a:sym typeface="+mn-ea"/>
                        </a:rPr>
                        <a:t>item</a:t>
                      </a:r>
                      <a:endParaRPr lang="zh-CN" altLang="en-US" sz="800" dirty="0"/>
                    </a:p>
                  </a:txBody>
                  <a:tcPr marL="53913" marR="53913" marT="29944" marB="29944" anchor="ctr">
                    <a:lnR w="9525" cap="flat" cmpd="sng" algn="ctr">
                      <a:solidFill>
                        <a:schemeClr val="bg1"/>
                      </a:solidFill>
                      <a:prstDash val="solid"/>
                      <a:round/>
                      <a:headEnd type="none" w="med" len="med"/>
                      <a:tailEnd type="none" w="med" len="med"/>
                    </a:lnR>
                    <a:solidFill>
                      <a:srgbClr val="01478C"/>
                    </a:solidFill>
                  </a:tcPr>
                </a:tc>
                <a:tc>
                  <a:txBody>
                    <a:bodyPr/>
                    <a:lstStyle/>
                    <a:p>
                      <a:pPr algn="ctr"/>
                      <a:r>
                        <a:rPr lang="en-US" altLang="zh-CN" sz="800" dirty="0">
                          <a:sym typeface="+mn-ea"/>
                        </a:rPr>
                        <a:t>paramter</a:t>
                      </a:r>
                      <a:endParaRPr lang="zh-CN" altLang="en-US" sz="800" dirty="0"/>
                    </a:p>
                  </a:txBody>
                  <a:tcPr marL="53913" marR="53913" marT="29944" marB="29944"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181039">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max. sheet size</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tc>
                  <a:txBody>
                    <a:bodyPr/>
                    <a:lstStyle/>
                    <a:p>
                      <a:pPr algn="l"/>
                      <a:r>
                        <a:rPr lang="en-US" altLang="zh-CN" sz="800" b="1" dirty="0"/>
                        <a:t>400×310mm</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1"/>
                  </a:ext>
                </a:extLst>
              </a:tr>
              <a:tr h="181039">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min. sheet size</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tc>
                <a:tc>
                  <a:txBody>
                    <a:bodyPr/>
                    <a:lstStyle/>
                    <a:p>
                      <a:pPr algn="l"/>
                      <a:r>
                        <a:rPr lang="en-US" altLang="zh-CN" sz="800" b="1" dirty="0"/>
                        <a:t>135×85mm</a:t>
                      </a:r>
                      <a:endParaRPr lang="zh-CN" altLang="en-US" sz="800" b="1" dirty="0"/>
                    </a:p>
                  </a:txBody>
                  <a:tcPr marL="53913" marR="53913" marT="29944" marB="29944" anchor="ctr"/>
                </a:tc>
                <a:extLst>
                  <a:ext uri="{0D108BD9-81ED-4DB2-BD59-A6C34878D82A}">
                    <a16:rowId xmlns:a16="http://schemas.microsoft.com/office/drawing/2014/main" val="10002"/>
                  </a:ext>
                </a:extLst>
              </a:tr>
              <a:tr h="181039">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power</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tc>
                  <a:txBody>
                    <a:bodyPr/>
                    <a:lstStyle/>
                    <a:p>
                      <a:pPr algn="l"/>
                      <a:r>
                        <a:rPr lang="en-US" altLang="zh-CN" sz="800" b="1" dirty="0"/>
                        <a:t>0.95kW</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3"/>
                  </a:ext>
                </a:extLst>
              </a:tr>
              <a:tr h="181039">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dimension</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tc>
                <a:tc>
                  <a:txBody>
                    <a:bodyPr/>
                    <a:lstStyle/>
                    <a:p>
                      <a:pPr algn="l"/>
                      <a:r>
                        <a:rPr lang="en-US" altLang="zh-CN" sz="800" b="1" dirty="0"/>
                        <a:t>1.66×0.9×1.45m</a:t>
                      </a:r>
                      <a:endParaRPr lang="zh-CN" altLang="en-US" sz="800" b="1" dirty="0"/>
                    </a:p>
                  </a:txBody>
                  <a:tcPr marL="53913" marR="53913" marT="29944" marB="29944" anchor="ctr"/>
                </a:tc>
                <a:extLst>
                  <a:ext uri="{0D108BD9-81ED-4DB2-BD59-A6C34878D82A}">
                    <a16:rowId xmlns:a16="http://schemas.microsoft.com/office/drawing/2014/main" val="10004"/>
                  </a:ext>
                </a:extLst>
              </a:tr>
              <a:tr h="181039">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weight</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tc>
                  <a:txBody>
                    <a:bodyPr/>
                    <a:lstStyle/>
                    <a:p>
                      <a:pPr algn="l"/>
                      <a:r>
                        <a:rPr lang="en-US" altLang="zh-CN" sz="800" b="1" dirty="0"/>
                        <a:t>500kG</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5"/>
                  </a:ext>
                </a:extLst>
              </a:tr>
            </a:tbl>
          </a:graphicData>
        </a:graphic>
      </p:graphicFrame>
      <p:graphicFrame>
        <p:nvGraphicFramePr>
          <p:cNvPr id="50" name="表格 11"/>
          <p:cNvGraphicFramePr>
            <a:graphicFrameLocks noGrp="1"/>
          </p:cNvGraphicFramePr>
          <p:nvPr>
            <p:custDataLst>
              <p:tags r:id="rId2"/>
            </p:custDataLst>
          </p:nvPr>
        </p:nvGraphicFramePr>
        <p:xfrm>
          <a:off x="6666437" y="4018079"/>
          <a:ext cx="2057810" cy="1099572"/>
        </p:xfrm>
        <a:graphic>
          <a:graphicData uri="http://schemas.openxmlformats.org/drawingml/2006/table">
            <a:tbl>
              <a:tblPr firstRow="1" bandRow="1">
                <a:tableStyleId>{35758FB7-9AC5-4552-8A53-C91805E547FA}</a:tableStyleId>
              </a:tblPr>
              <a:tblGrid>
                <a:gridCol w="1028905">
                  <a:extLst>
                    <a:ext uri="{9D8B030D-6E8A-4147-A177-3AD203B41FA5}">
                      <a16:colId xmlns:a16="http://schemas.microsoft.com/office/drawing/2014/main" val="20000"/>
                    </a:ext>
                  </a:extLst>
                </a:gridCol>
                <a:gridCol w="1028905">
                  <a:extLst>
                    <a:ext uri="{9D8B030D-6E8A-4147-A177-3AD203B41FA5}">
                      <a16:colId xmlns:a16="http://schemas.microsoft.com/office/drawing/2014/main" val="20001"/>
                    </a:ext>
                  </a:extLst>
                </a:gridCol>
              </a:tblGrid>
              <a:tr h="183262">
                <a:tc>
                  <a:txBody>
                    <a:bodyPr/>
                    <a:lstStyle/>
                    <a:p>
                      <a:pPr algn="ctr"/>
                      <a:r>
                        <a:rPr lang="en-US" altLang="zh-CN" sz="800" dirty="0">
                          <a:sym typeface="+mn-ea"/>
                        </a:rPr>
                        <a:t>item</a:t>
                      </a:r>
                      <a:endParaRPr lang="zh-CN" altLang="en-US" sz="800" dirty="0"/>
                    </a:p>
                  </a:txBody>
                  <a:tcPr marL="53913" marR="53913" marT="29944" marB="29944" anchor="ctr">
                    <a:lnR w="9525" cap="flat" cmpd="sng" algn="ctr">
                      <a:solidFill>
                        <a:schemeClr val="bg1"/>
                      </a:solidFill>
                      <a:prstDash val="solid"/>
                      <a:round/>
                      <a:headEnd type="none" w="med" len="med"/>
                      <a:tailEnd type="none" w="med" len="med"/>
                    </a:lnR>
                    <a:solidFill>
                      <a:srgbClr val="01478C"/>
                    </a:solidFill>
                  </a:tcPr>
                </a:tc>
                <a:tc>
                  <a:txBody>
                    <a:bodyPr/>
                    <a:lstStyle/>
                    <a:p>
                      <a:pPr algn="ctr"/>
                      <a:r>
                        <a:rPr lang="en-US" altLang="zh-CN" sz="800" dirty="0">
                          <a:sym typeface="+mn-ea"/>
                        </a:rPr>
                        <a:t>paramter</a:t>
                      </a:r>
                      <a:endParaRPr lang="zh-CN" altLang="en-US" sz="800" dirty="0"/>
                    </a:p>
                  </a:txBody>
                  <a:tcPr marL="53913" marR="53913" marT="29944" marB="29944"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183262">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max. sheet size</a:t>
                      </a:r>
                      <a:endParaRPr lang="zh-CN" altLang="en-US" sz="700" dirty="0"/>
                    </a:p>
                  </a:txBody>
                  <a:tcPr marL="53913" marR="53913" marT="29944" marB="29944" anchor="ctr">
                    <a:solidFill>
                      <a:schemeClr val="bg1">
                        <a:alpha val="40000"/>
                      </a:schemeClr>
                    </a:solidFill>
                  </a:tcPr>
                </a:tc>
                <a:tc>
                  <a:txBody>
                    <a:bodyPr/>
                    <a:lstStyle/>
                    <a:p>
                      <a:pPr algn="l"/>
                      <a:r>
                        <a:rPr lang="en-US" altLang="zh-CN" sz="800" b="1" dirty="0"/>
                        <a:t>500×475mm</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1"/>
                  </a:ext>
                </a:extLst>
              </a:tr>
              <a:tr h="183262">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min. sheet size</a:t>
                      </a:r>
                      <a:endParaRPr lang="zh-CN" altLang="en-US" sz="700" dirty="0"/>
                    </a:p>
                  </a:txBody>
                  <a:tcPr marL="53913" marR="53913" marT="29944" marB="29944" anchor="ctr"/>
                </a:tc>
                <a:tc>
                  <a:txBody>
                    <a:bodyPr/>
                    <a:lstStyle/>
                    <a:p>
                      <a:pPr algn="l"/>
                      <a:r>
                        <a:rPr lang="en-US" altLang="zh-CN" sz="800" b="1" dirty="0"/>
                        <a:t>120×110mm</a:t>
                      </a:r>
                      <a:endParaRPr lang="zh-CN" altLang="en-US" sz="800" b="1" dirty="0"/>
                    </a:p>
                  </a:txBody>
                  <a:tcPr marL="53913" marR="53913" marT="29944" marB="29944" anchor="ctr"/>
                </a:tc>
                <a:extLst>
                  <a:ext uri="{0D108BD9-81ED-4DB2-BD59-A6C34878D82A}">
                    <a16:rowId xmlns:a16="http://schemas.microsoft.com/office/drawing/2014/main" val="10002"/>
                  </a:ext>
                </a:extLst>
              </a:tr>
              <a:tr h="183262">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power</a:t>
                      </a:r>
                      <a:endParaRPr lang="zh-CN" altLang="en-US" sz="700" dirty="0"/>
                    </a:p>
                  </a:txBody>
                  <a:tcPr marL="53913" marR="53913" marT="29944" marB="29944" anchor="ctr">
                    <a:solidFill>
                      <a:schemeClr val="bg1">
                        <a:alpha val="40000"/>
                      </a:schemeClr>
                    </a:solidFill>
                  </a:tcPr>
                </a:tc>
                <a:tc>
                  <a:txBody>
                    <a:bodyPr/>
                    <a:lstStyle/>
                    <a:p>
                      <a:pPr algn="l"/>
                      <a:r>
                        <a:rPr lang="en-US" altLang="zh-CN" sz="800" b="1" dirty="0"/>
                        <a:t>2.3kW</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3"/>
                  </a:ext>
                </a:extLst>
              </a:tr>
              <a:tr h="183262">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dimension</a:t>
                      </a:r>
                      <a:endParaRPr lang="zh-CN" altLang="en-US" sz="700" dirty="0"/>
                    </a:p>
                  </a:txBody>
                  <a:tcPr marL="53913" marR="53913" marT="29944" marB="29944" anchor="ctr"/>
                </a:tc>
                <a:tc>
                  <a:txBody>
                    <a:bodyPr/>
                    <a:lstStyle/>
                    <a:p>
                      <a:pPr algn="l"/>
                      <a:r>
                        <a:rPr lang="en-US" altLang="zh-CN" sz="800" b="1" dirty="0"/>
                        <a:t>1.7×1.0×1.0m</a:t>
                      </a:r>
                      <a:endParaRPr lang="zh-CN" altLang="en-US" sz="800" b="1" dirty="0"/>
                    </a:p>
                  </a:txBody>
                  <a:tcPr marL="53913" marR="53913" marT="29944" marB="29944" anchor="ctr"/>
                </a:tc>
                <a:extLst>
                  <a:ext uri="{0D108BD9-81ED-4DB2-BD59-A6C34878D82A}">
                    <a16:rowId xmlns:a16="http://schemas.microsoft.com/office/drawing/2014/main" val="10004"/>
                  </a:ext>
                </a:extLst>
              </a:tr>
              <a:tr h="183262">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weight</a:t>
                      </a:r>
                      <a:endParaRPr lang="zh-CN" altLang="en-US" sz="700" dirty="0"/>
                    </a:p>
                  </a:txBody>
                  <a:tcPr marL="53913" marR="53913" marT="29944" marB="29944" anchor="ctr">
                    <a:solidFill>
                      <a:schemeClr val="bg1">
                        <a:alpha val="40000"/>
                      </a:schemeClr>
                    </a:solidFill>
                  </a:tcPr>
                </a:tc>
                <a:tc>
                  <a:txBody>
                    <a:bodyPr/>
                    <a:lstStyle/>
                    <a:p>
                      <a:pPr algn="l"/>
                      <a:r>
                        <a:rPr lang="en-US" altLang="zh-CN" sz="800" b="1" dirty="0"/>
                        <a:t>400kG</a:t>
                      </a:r>
                      <a:endParaRPr lang="zh-CN" altLang="en-US" sz="800" b="1" dirty="0"/>
                    </a:p>
                  </a:txBody>
                  <a:tcPr marL="53913" marR="53913" marT="29944" marB="29944" anchor="ctr">
                    <a:solidFill>
                      <a:schemeClr val="bg1">
                        <a:alpha val="40000"/>
                      </a:schemeClr>
                    </a:solidFill>
                  </a:tcPr>
                </a:tc>
                <a:extLst>
                  <a:ext uri="{0D108BD9-81ED-4DB2-BD59-A6C34878D82A}">
                    <a16:rowId xmlns:a16="http://schemas.microsoft.com/office/drawing/2014/main" val="10005"/>
                  </a:ext>
                </a:extLst>
              </a:tr>
            </a:tbl>
          </a:graphicData>
        </a:graphic>
      </p:graphicFrame>
      <p:graphicFrame>
        <p:nvGraphicFramePr>
          <p:cNvPr id="51" name="表格 11"/>
          <p:cNvGraphicFramePr>
            <a:graphicFrameLocks noGrp="1"/>
          </p:cNvGraphicFramePr>
          <p:nvPr>
            <p:custDataLst>
              <p:tags r:id="rId3"/>
            </p:custDataLst>
          </p:nvPr>
        </p:nvGraphicFramePr>
        <p:xfrm>
          <a:off x="711629" y="3970455"/>
          <a:ext cx="2168730" cy="1272656"/>
        </p:xfrm>
        <a:graphic>
          <a:graphicData uri="http://schemas.openxmlformats.org/drawingml/2006/table">
            <a:tbl>
              <a:tblPr firstRow="1" bandRow="1">
                <a:tableStyleId>{35758FB7-9AC5-4552-8A53-C91805E547FA}</a:tableStyleId>
              </a:tblPr>
              <a:tblGrid>
                <a:gridCol w="1084365">
                  <a:extLst>
                    <a:ext uri="{9D8B030D-6E8A-4147-A177-3AD203B41FA5}">
                      <a16:colId xmlns:a16="http://schemas.microsoft.com/office/drawing/2014/main" val="20000"/>
                    </a:ext>
                  </a:extLst>
                </a:gridCol>
                <a:gridCol w="1084365">
                  <a:extLst>
                    <a:ext uri="{9D8B030D-6E8A-4147-A177-3AD203B41FA5}">
                      <a16:colId xmlns:a16="http://schemas.microsoft.com/office/drawing/2014/main" val="20001"/>
                    </a:ext>
                  </a:extLst>
                </a:gridCol>
              </a:tblGrid>
              <a:tr h="176131">
                <a:tc>
                  <a:txBody>
                    <a:bodyPr/>
                    <a:lstStyle/>
                    <a:p>
                      <a:pPr algn="ctr"/>
                      <a:r>
                        <a:rPr lang="en-US" altLang="zh-CN" sz="800" dirty="0"/>
                        <a:t>item</a:t>
                      </a:r>
                    </a:p>
                  </a:txBody>
                  <a:tcPr marL="53913" marR="53913" marT="29944" marB="29944" anchor="ctr">
                    <a:lnR w="9525" cap="flat" cmpd="sng" algn="ctr">
                      <a:solidFill>
                        <a:schemeClr val="bg1"/>
                      </a:solidFill>
                      <a:prstDash val="solid"/>
                      <a:round/>
                      <a:headEnd type="none" w="med" len="med"/>
                      <a:tailEnd type="none" w="med" len="med"/>
                    </a:lnR>
                    <a:solidFill>
                      <a:srgbClr val="01478C"/>
                    </a:solidFill>
                  </a:tcPr>
                </a:tc>
                <a:tc>
                  <a:txBody>
                    <a:bodyPr/>
                    <a:lstStyle/>
                    <a:p>
                      <a:pPr algn="ctr"/>
                      <a:r>
                        <a:rPr lang="en-US" altLang="zh-CN" sz="800" dirty="0"/>
                        <a:t>paramter</a:t>
                      </a:r>
                    </a:p>
                  </a:txBody>
                  <a:tcPr marL="53913" marR="53913" marT="29944" marB="29944"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176131">
                <a:tc>
                  <a:txBody>
                    <a:bodyPr/>
                    <a:lstStyle/>
                    <a:p>
                      <a:pPr algn="l"/>
                      <a:r>
                        <a:rPr lang="en-US" altLang="zh-CN" sz="700" b="0" dirty="0">
                          <a:latin typeface="微软雅黑 Light" panose="020B0502040204020203" pitchFamily="34" charset="-122"/>
                          <a:ea typeface="微软雅黑 Light" panose="020B0502040204020203" pitchFamily="34" charset="-122"/>
                        </a:rPr>
                        <a:t>max. sheet size</a:t>
                      </a:r>
                    </a:p>
                  </a:txBody>
                  <a:tcPr marL="53913" marR="53913" marT="29944" marB="29944" anchor="ctr">
                    <a:solidFill>
                      <a:schemeClr val="bg1">
                        <a:alpha val="40000"/>
                      </a:schemeClr>
                    </a:solidFill>
                  </a:tcPr>
                </a:tc>
                <a:tc>
                  <a:txBody>
                    <a:bodyPr/>
                    <a:lstStyle/>
                    <a:p>
                      <a:pPr algn="l"/>
                      <a:r>
                        <a:rPr lang="en-US" altLang="zh-CN" sz="800" b="1" dirty="0">
                          <a:latin typeface="微软雅黑 Light" panose="020B0502040204020203" pitchFamily="34" charset="-122"/>
                          <a:ea typeface="微软雅黑 Light" panose="020B0502040204020203" pitchFamily="34" charset="-122"/>
                        </a:rPr>
                        <a:t>285×210mm</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extLst>
                  <a:ext uri="{0D108BD9-81ED-4DB2-BD59-A6C34878D82A}">
                    <a16:rowId xmlns:a16="http://schemas.microsoft.com/office/drawing/2014/main" val="10001"/>
                  </a:ext>
                </a:extLst>
              </a:tr>
              <a:tr h="176131">
                <a:tc>
                  <a:txBody>
                    <a:bodyPr/>
                    <a:lstStyle/>
                    <a:p>
                      <a:pPr algn="l"/>
                      <a:r>
                        <a:rPr lang="en-US" altLang="zh-CN" sz="700" dirty="0">
                          <a:latin typeface="微软雅黑 Light" panose="020B0502040204020203" pitchFamily="34" charset="-122"/>
                          <a:ea typeface="微软雅黑 Light" panose="020B0502040204020203" pitchFamily="34" charset="-122"/>
                          <a:sym typeface="+mn-ea"/>
                        </a:rPr>
                        <a:t>min. sheet size</a:t>
                      </a:r>
                      <a:endParaRPr lang="zh-CN" altLang="en-US" sz="700" b="0" dirty="0">
                        <a:latin typeface="微软雅黑 Light" panose="020B0502040204020203" pitchFamily="34" charset="-122"/>
                        <a:ea typeface="微软雅黑 Light" panose="020B0502040204020203" pitchFamily="34" charset="-122"/>
                      </a:endParaRPr>
                    </a:p>
                  </a:txBody>
                  <a:tcPr marL="53913" marR="53913" marT="29944" marB="29944" anchor="ctr"/>
                </a:tc>
                <a:tc>
                  <a:txBody>
                    <a:bodyPr/>
                    <a:lstStyle/>
                    <a:p>
                      <a:pPr algn="l"/>
                      <a:r>
                        <a:rPr lang="en-US" altLang="zh-CN" sz="800" b="1" dirty="0">
                          <a:latin typeface="微软雅黑 Light" panose="020B0502040204020203" pitchFamily="34" charset="-122"/>
                          <a:ea typeface="微软雅黑 Light" panose="020B0502040204020203" pitchFamily="34" charset="-122"/>
                        </a:rPr>
                        <a:t>210×136mm</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tc>
                <a:extLst>
                  <a:ext uri="{0D108BD9-81ED-4DB2-BD59-A6C34878D82A}">
                    <a16:rowId xmlns:a16="http://schemas.microsoft.com/office/drawing/2014/main" val="10002"/>
                  </a:ext>
                </a:extLst>
              </a:tr>
              <a:tr h="181610">
                <a:tc>
                  <a:txBody>
                    <a:bodyPr/>
                    <a:lstStyle/>
                    <a:p>
                      <a:pPr algn="l"/>
                      <a:r>
                        <a:rPr lang="en-US" altLang="zh-CN" sz="700" b="0" dirty="0">
                          <a:latin typeface="微软雅黑 Light" panose="020B0502040204020203" pitchFamily="34" charset="-122"/>
                          <a:ea typeface="微软雅黑 Light" panose="020B0502040204020203" pitchFamily="34" charset="-122"/>
                        </a:rPr>
                        <a:t>power</a:t>
                      </a:r>
                    </a:p>
                  </a:txBody>
                  <a:tcPr marL="53913" marR="53913" marT="29944" marB="29944" anchor="ctr">
                    <a:solidFill>
                      <a:schemeClr val="bg1">
                        <a:alpha val="40000"/>
                      </a:schemeClr>
                    </a:solidFill>
                  </a:tcPr>
                </a:tc>
                <a:tc>
                  <a:txBody>
                    <a:bodyPr/>
                    <a:lstStyle/>
                    <a:p>
                      <a:pPr algn="l"/>
                      <a:r>
                        <a:rPr lang="en-US" altLang="zh-CN" sz="800" b="1" dirty="0">
                          <a:latin typeface="微软雅黑 Light" panose="020B0502040204020203" pitchFamily="34" charset="-122"/>
                          <a:ea typeface="微软雅黑 Light" panose="020B0502040204020203" pitchFamily="34" charset="-122"/>
                        </a:rPr>
                        <a:t>2.5kW</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extLst>
                  <a:ext uri="{0D108BD9-81ED-4DB2-BD59-A6C34878D82A}">
                    <a16:rowId xmlns:a16="http://schemas.microsoft.com/office/drawing/2014/main" val="10003"/>
                  </a:ext>
                </a:extLst>
              </a:tr>
              <a:tr h="176131">
                <a:tc>
                  <a:txBody>
                    <a:bodyPr/>
                    <a:lstStyle/>
                    <a:p>
                      <a:pPr algn="l"/>
                      <a:r>
                        <a:rPr lang="en-US" altLang="zh-CN" sz="700" b="0" dirty="0">
                          <a:latin typeface="微软雅黑 Light" panose="020B0502040204020203" pitchFamily="34" charset="-122"/>
                          <a:ea typeface="微软雅黑 Light" panose="020B0502040204020203" pitchFamily="34" charset="-122"/>
                        </a:rPr>
                        <a:t>dimension</a:t>
                      </a:r>
                    </a:p>
                  </a:txBody>
                  <a:tcPr marL="53913" marR="53913" marT="29944" marB="29944" anchor="ctr"/>
                </a:tc>
                <a:tc>
                  <a:txBody>
                    <a:bodyPr/>
                    <a:lstStyle/>
                    <a:p>
                      <a:pPr algn="l"/>
                      <a:r>
                        <a:rPr lang="en-US" altLang="zh-CN" sz="800" b="1" dirty="0">
                          <a:latin typeface="微软雅黑 Light" panose="020B0502040204020203" pitchFamily="34" charset="-122"/>
                          <a:ea typeface="微软雅黑 Light" panose="020B0502040204020203" pitchFamily="34" charset="-122"/>
                        </a:rPr>
                        <a:t>2.7×1.5×1.7m</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tc>
                <a:extLst>
                  <a:ext uri="{0D108BD9-81ED-4DB2-BD59-A6C34878D82A}">
                    <a16:rowId xmlns:a16="http://schemas.microsoft.com/office/drawing/2014/main" val="10004"/>
                  </a:ext>
                </a:extLst>
              </a:tr>
              <a:tr h="181610">
                <a:tc>
                  <a:txBody>
                    <a:bodyPr/>
                    <a:lstStyle/>
                    <a:p>
                      <a:pPr algn="l"/>
                      <a:r>
                        <a:rPr lang="en-US" altLang="zh-CN" sz="700" b="0" dirty="0">
                          <a:latin typeface="微软雅黑 Light" panose="020B0502040204020203" pitchFamily="34" charset="-122"/>
                          <a:ea typeface="微软雅黑 Light" panose="020B0502040204020203" pitchFamily="34" charset="-122"/>
                        </a:rPr>
                        <a:t>weight</a:t>
                      </a:r>
                    </a:p>
                  </a:txBody>
                  <a:tcPr marL="53913" marR="53913" marT="29944" marB="29944" anchor="ctr">
                    <a:solidFill>
                      <a:schemeClr val="bg1">
                        <a:alpha val="40000"/>
                      </a:schemeClr>
                    </a:solidFill>
                  </a:tcPr>
                </a:tc>
                <a:tc>
                  <a:txBody>
                    <a:bodyPr/>
                    <a:lstStyle/>
                    <a:p>
                      <a:pPr algn="l"/>
                      <a:r>
                        <a:rPr lang="en-US" altLang="zh-CN" sz="800" b="1" dirty="0">
                          <a:latin typeface="微软雅黑 Light" panose="020B0502040204020203" pitchFamily="34" charset="-122"/>
                          <a:ea typeface="微软雅黑 Light" panose="020B0502040204020203" pitchFamily="34" charset="-122"/>
                        </a:rPr>
                        <a:t>500kG</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solidFill>
                      <a:schemeClr val="bg1">
                        <a:alpha val="40000"/>
                      </a:schemeClr>
                    </a:solidFill>
                  </a:tcPr>
                </a:tc>
                <a:extLst>
                  <a:ext uri="{0D108BD9-81ED-4DB2-BD59-A6C34878D82A}">
                    <a16:rowId xmlns:a16="http://schemas.microsoft.com/office/drawing/2014/main" val="10005"/>
                  </a:ext>
                </a:extLst>
              </a:tr>
              <a:tr h="176131">
                <a:tc>
                  <a:txBody>
                    <a:bodyPr/>
                    <a:lstStyle/>
                    <a:p>
                      <a:pPr algn="l"/>
                      <a:r>
                        <a:rPr lang="en-US" altLang="zh-CN" sz="700" b="0" dirty="0">
                          <a:latin typeface="微软雅黑 Light" panose="020B0502040204020203" pitchFamily="34" charset="-122"/>
                          <a:ea typeface="微软雅黑 Light" panose="020B0502040204020203" pitchFamily="34" charset="-122"/>
                        </a:rPr>
                        <a:t>pressure</a:t>
                      </a:r>
                    </a:p>
                  </a:txBody>
                  <a:tcPr marL="53913" marR="53913" marT="29944" marB="29944" anchor="ctr"/>
                </a:tc>
                <a:tc>
                  <a:txBody>
                    <a:bodyPr/>
                    <a:lstStyle/>
                    <a:p>
                      <a:pPr algn="l"/>
                      <a:r>
                        <a:rPr lang="en-US" altLang="zh-CN" sz="800" b="1" dirty="0">
                          <a:latin typeface="微软雅黑 Light" panose="020B0502040204020203" pitchFamily="34" charset="-122"/>
                          <a:ea typeface="微软雅黑 Light" panose="020B0502040204020203" pitchFamily="34" charset="-122"/>
                        </a:rPr>
                        <a:t>3000N</a:t>
                      </a:r>
                      <a:endParaRPr lang="zh-CN" altLang="en-US" sz="800" b="1" dirty="0">
                        <a:latin typeface="微软雅黑 Light" panose="020B0502040204020203" pitchFamily="34" charset="-122"/>
                        <a:ea typeface="微软雅黑 Light" panose="020B0502040204020203" pitchFamily="34" charset="-122"/>
                      </a:endParaRPr>
                    </a:p>
                  </a:txBody>
                  <a:tcPr marL="53913" marR="53913" marT="29944" marB="29944" anchor="ctr"/>
                </a:tc>
                <a:extLst>
                  <a:ext uri="{0D108BD9-81ED-4DB2-BD59-A6C34878D82A}">
                    <a16:rowId xmlns:a16="http://schemas.microsoft.com/office/drawing/2014/main" val="10006"/>
                  </a:ext>
                </a:extLst>
              </a:tr>
            </a:tbl>
          </a:graphicData>
        </a:graphic>
      </p:graphicFrame>
      <p:grpSp>
        <p:nvGrpSpPr>
          <p:cNvPr id="4" name="组合 3"/>
          <p:cNvGrpSpPr/>
          <p:nvPr/>
        </p:nvGrpSpPr>
        <p:grpSpPr>
          <a:xfrm>
            <a:off x="1021151" y="3154881"/>
            <a:ext cx="1549964" cy="696138"/>
            <a:chOff x="1021151" y="3154881"/>
            <a:chExt cx="1549964" cy="696138"/>
          </a:xfrm>
        </p:grpSpPr>
        <p:sp>
          <p:nvSpPr>
            <p:cNvPr id="29" name="文本框 28"/>
            <p:cNvSpPr txBox="1"/>
            <p:nvPr/>
          </p:nvSpPr>
          <p:spPr>
            <a:xfrm>
              <a:off x="1021151" y="3154881"/>
              <a:ext cx="1549964" cy="626110"/>
            </a:xfrm>
            <a:prstGeom prst="rect">
              <a:avLst/>
            </a:prstGeom>
            <a:noFill/>
          </p:spPr>
          <p:txBody>
            <a:bodyPr wrap="square" lIns="73033" tIns="36517" rIns="73033" bIns="36517" rtlCol="0">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Vertical </a:t>
              </a:r>
              <a:r>
                <a:rPr lang="en-US" altLang="zh-CN" sz="1200" b="1" dirty="0">
                  <a:latin typeface="微软雅黑 Light" panose="020B0502040204020203" pitchFamily="34" charset="-122"/>
                  <a:ea typeface="微软雅黑 Light" panose="020B0502040204020203" pitchFamily="34" charset="-122"/>
                  <a:cs typeface="+mn-ea"/>
                  <a:sym typeface="+mn-lt"/>
                </a:rPr>
                <a:t>Pressing </a:t>
              </a:r>
              <a:r>
                <a:rPr lang="zh-CN" altLang="en-US" sz="1200" b="1" dirty="0">
                  <a:latin typeface="微软雅黑 Light" panose="020B0502040204020203" pitchFamily="34" charset="-122"/>
                  <a:ea typeface="微软雅黑 Light" panose="020B0502040204020203" pitchFamily="34" charset="-122"/>
                  <a:cs typeface="+mn-ea"/>
                  <a:sym typeface="+mn-lt"/>
                </a:rPr>
                <a:t>Stacker with Bundler</a:t>
              </a:r>
            </a:p>
          </p:txBody>
        </p:sp>
        <p:sp>
          <p:nvSpPr>
            <p:cNvPr id="3" name="等腰三角形 2"/>
            <p:cNvSpPr/>
            <p:nvPr/>
          </p:nvSpPr>
          <p:spPr>
            <a:xfrm rot="10800000">
              <a:off x="1710763" y="3715491"/>
              <a:ext cx="165662" cy="135528"/>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164878" y="1430579"/>
            <a:ext cx="1917729" cy="2403930"/>
            <a:chOff x="4162338" y="1447089"/>
            <a:chExt cx="1917729" cy="2403930"/>
          </a:xfrm>
        </p:grpSpPr>
        <p:sp>
          <p:nvSpPr>
            <p:cNvPr id="33" name="文本框 32"/>
            <p:cNvSpPr txBox="1"/>
            <p:nvPr/>
          </p:nvSpPr>
          <p:spPr>
            <a:xfrm>
              <a:off x="4338785" y="3340301"/>
              <a:ext cx="1383643" cy="441325"/>
            </a:xfrm>
            <a:prstGeom prst="rect">
              <a:avLst/>
            </a:prstGeom>
            <a:noFill/>
          </p:spPr>
          <p:txBody>
            <a:bodyPr wrap="square" lIns="73033" tIns="36517" rIns="73033" bIns="36517" rtlCol="0">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Vertical Pressing Stacker</a:t>
              </a:r>
            </a:p>
          </p:txBody>
        </p:sp>
        <p:pic>
          <p:nvPicPr>
            <p:cNvPr id="46"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2338" y="1447089"/>
              <a:ext cx="1917729" cy="2038633"/>
            </a:xfrm>
            <a:prstGeom prst="rect">
              <a:avLst/>
            </a:prstGeom>
          </p:spPr>
        </p:pic>
        <p:sp>
          <p:nvSpPr>
            <p:cNvPr id="52" name="等腰三角形 51"/>
            <p:cNvSpPr/>
            <p:nvPr/>
          </p:nvSpPr>
          <p:spPr>
            <a:xfrm rot="10800000">
              <a:off x="4778230" y="3715491"/>
              <a:ext cx="165662" cy="135528"/>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6558137" y="1423244"/>
            <a:ext cx="2385185" cy="2427775"/>
            <a:chOff x="6558137" y="1423244"/>
            <a:chExt cx="2385185" cy="2427775"/>
          </a:xfrm>
        </p:grpSpPr>
        <p:sp>
          <p:nvSpPr>
            <p:cNvPr id="42" name="文本框 36"/>
            <p:cNvSpPr txBox="1"/>
            <p:nvPr/>
          </p:nvSpPr>
          <p:spPr>
            <a:xfrm>
              <a:off x="6666087" y="3323799"/>
              <a:ext cx="2137410" cy="441325"/>
            </a:xfrm>
            <a:prstGeom prst="rect">
              <a:avLst/>
            </a:prstGeom>
            <a:noFill/>
          </p:spPr>
          <p:txBody>
            <a:bodyPr wrap="square" lIns="73033" tIns="36517" rIns="73033" bIns="36517" rtlCol="0">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horizontal</a:t>
              </a:r>
              <a:r>
                <a:rPr lang="en-US" altLang="zh-CN" sz="1200" b="1" dirty="0">
                  <a:latin typeface="微软雅黑 Light" panose="020B0502040204020203" pitchFamily="34" charset="-122"/>
                  <a:ea typeface="微软雅黑 Light" panose="020B0502040204020203" pitchFamily="34" charset="-122"/>
                  <a:cs typeface="+mn-ea"/>
                  <a:sym typeface="+mn-lt"/>
                </a:rPr>
                <a:t> </a:t>
              </a:r>
              <a:r>
                <a:rPr lang="zh-CN" altLang="en-US" sz="1200" b="1" dirty="0">
                  <a:latin typeface="微软雅黑 Light" panose="020B0502040204020203" pitchFamily="34" charset="-122"/>
                  <a:ea typeface="微软雅黑 Light" panose="020B0502040204020203" pitchFamily="34" charset="-122"/>
                  <a:cs typeface="+mn-ea"/>
                  <a:sym typeface="+mn-lt"/>
                </a:rPr>
                <a:t>pressing Stacker</a:t>
              </a:r>
            </a:p>
          </p:txBody>
        </p:sp>
        <p:pic>
          <p:nvPicPr>
            <p:cNvPr id="43" name="图片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8137" y="1423244"/>
              <a:ext cx="2385185" cy="1960878"/>
            </a:xfrm>
            <a:prstGeom prst="rect">
              <a:avLst/>
            </a:prstGeom>
          </p:spPr>
        </p:pic>
        <p:sp>
          <p:nvSpPr>
            <p:cNvPr id="53" name="等腰三角形 52"/>
            <p:cNvSpPr/>
            <p:nvPr/>
          </p:nvSpPr>
          <p:spPr>
            <a:xfrm rot="10800000">
              <a:off x="7558047" y="3715491"/>
              <a:ext cx="165662" cy="135528"/>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custDataLst>
              <p:tags r:id="rId4"/>
            </p:custDataLst>
          </p:nvPr>
        </p:nvPicPr>
        <p:blipFill>
          <a:blip r:embed="rId12" cstate="print"/>
          <a:stretch>
            <a:fillRect/>
          </a:stretch>
        </p:blipFill>
        <p:spPr>
          <a:xfrm>
            <a:off x="974090" y="1605280"/>
            <a:ext cx="1597025" cy="1549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ppt_x"/>
                                          </p:val>
                                        </p:tav>
                                        <p:tav tm="100000">
                                          <p:val>
                                            <p:strVal val="#ppt_x"/>
                                          </p:val>
                                        </p:tav>
                                      </p:tavLst>
                                    </p:anim>
                                    <p:anim calcmode="lin" valueType="num">
                                      <p:cBhvr additive="base">
                                        <p:cTn id="4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7"/>
          <p:cNvSpPr txBox="1"/>
          <p:nvPr/>
        </p:nvSpPr>
        <p:spPr>
          <a:xfrm>
            <a:off x="6362954" y="2017449"/>
            <a:ext cx="2535021" cy="472440"/>
          </a:xfrm>
          <a:prstGeom prst="rect">
            <a:avLst/>
          </a:prstGeom>
          <a:noFill/>
        </p:spPr>
        <p:txBody>
          <a:bodyPr wrap="square" lIns="73033" tIns="36517" rIns="73033" bIns="36517" rtlCol="0">
            <a:spAutoFit/>
          </a:bodyPr>
          <a:lstStyle/>
          <a:p>
            <a:pPr algn="r"/>
            <a:r>
              <a:rPr lang="en-US" altLang="zh-CN" sz="1300" dirty="0">
                <a:solidFill>
                  <a:srgbClr val="000000"/>
                </a:solidFill>
                <a:latin typeface="微软雅黑 Light" panose="020B0502040204020203" pitchFamily="34" charset="-122"/>
                <a:ea typeface="微软雅黑 Light" panose="020B0502040204020203" pitchFamily="34" charset="-122"/>
                <a:cs typeface="+mn-ea"/>
                <a:sym typeface="+mn-lt"/>
              </a:rPr>
              <a:t>optional extensions for wide folding range</a:t>
            </a:r>
          </a:p>
        </p:txBody>
      </p:sp>
      <p:pic>
        <p:nvPicPr>
          <p:cNvPr id="40"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10" y="1349832"/>
            <a:ext cx="3986911" cy="3142969"/>
          </a:xfrm>
          <a:prstGeom prst="rect">
            <a:avLst/>
          </a:prstGeom>
        </p:spPr>
      </p:pic>
      <p:graphicFrame>
        <p:nvGraphicFramePr>
          <p:cNvPr id="42" name="表格 11"/>
          <p:cNvGraphicFramePr>
            <a:graphicFrameLocks noGrp="1"/>
          </p:cNvGraphicFramePr>
          <p:nvPr>
            <p:custDataLst>
              <p:tags r:id="rId1"/>
            </p:custDataLst>
          </p:nvPr>
        </p:nvGraphicFramePr>
        <p:xfrm>
          <a:off x="4937392" y="2995662"/>
          <a:ext cx="3865652" cy="1985197"/>
        </p:xfrm>
        <a:graphic>
          <a:graphicData uri="http://schemas.openxmlformats.org/drawingml/2006/table">
            <a:tbl>
              <a:tblPr firstRow="1" bandRow="1">
                <a:tableStyleId>{35758FB7-9AC5-4552-8A53-C91805E547FA}</a:tableStyleId>
              </a:tblPr>
              <a:tblGrid>
                <a:gridCol w="1340988">
                  <a:extLst>
                    <a:ext uri="{9D8B030D-6E8A-4147-A177-3AD203B41FA5}">
                      <a16:colId xmlns:a16="http://schemas.microsoft.com/office/drawing/2014/main" val="20000"/>
                    </a:ext>
                  </a:extLst>
                </a:gridCol>
                <a:gridCol w="2524664">
                  <a:extLst>
                    <a:ext uri="{9D8B030D-6E8A-4147-A177-3AD203B41FA5}">
                      <a16:colId xmlns:a16="http://schemas.microsoft.com/office/drawing/2014/main" val="20001"/>
                    </a:ext>
                  </a:extLst>
                </a:gridCol>
              </a:tblGrid>
              <a:tr h="292517">
                <a:tc>
                  <a:txBody>
                    <a:bodyPr/>
                    <a:lstStyle/>
                    <a:p>
                      <a:pPr algn="ctr"/>
                      <a:r>
                        <a:rPr lang="en-US" altLang="zh-CN" sz="1050" dirty="0"/>
                        <a:t>item</a:t>
                      </a:r>
                    </a:p>
                  </a:txBody>
                  <a:tcPr marL="53913" marR="53913" marT="29944" marB="29944" anchor="ctr">
                    <a:lnR w="9525" cap="flat" cmpd="sng" algn="ctr">
                      <a:solidFill>
                        <a:schemeClr val="bg1"/>
                      </a:solidFill>
                      <a:prstDash val="solid"/>
                      <a:round/>
                      <a:headEnd type="none" w="med" len="med"/>
                      <a:tailEnd type="none" w="med" len="med"/>
                    </a:lnR>
                    <a:solidFill>
                      <a:srgbClr val="01478C"/>
                    </a:solidFill>
                  </a:tcPr>
                </a:tc>
                <a:tc>
                  <a:txBody>
                    <a:bodyPr/>
                    <a:lstStyle/>
                    <a:p>
                      <a:pPr algn="ctr"/>
                      <a:r>
                        <a:rPr lang="en-US" altLang="zh-CN" sz="1050" dirty="0"/>
                        <a:t>parameter</a:t>
                      </a:r>
                    </a:p>
                  </a:txBody>
                  <a:tcPr marL="53913" marR="53913" marT="29944" marB="29944"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338536">
                <a:tc>
                  <a:txBody>
                    <a:bodyPr/>
                    <a:lstStyle/>
                    <a:p>
                      <a:pPr algn="l"/>
                      <a:r>
                        <a:rPr lang="zh-CN" altLang="en-US" sz="1000" dirty="0"/>
                        <a:t>    </a:t>
                      </a:r>
                      <a:r>
                        <a:rPr lang="en-US" altLang="zh-CN" sz="1000" dirty="0"/>
                        <a:t>max. sheet siz</a:t>
                      </a:r>
                    </a:p>
                  </a:txBody>
                  <a:tcPr marL="53913" marR="53913" marT="29944" marB="29944" anchor="ctr">
                    <a:solidFill>
                      <a:schemeClr val="bg1">
                        <a:alpha val="40000"/>
                      </a:schemeClr>
                    </a:solidFill>
                  </a:tcPr>
                </a:tc>
                <a:tc>
                  <a:txBody>
                    <a:bodyPr/>
                    <a:lstStyle/>
                    <a:p>
                      <a:pPr algn="l"/>
                      <a:r>
                        <a:rPr lang="en-US" altLang="zh-CN" sz="1050" b="1" dirty="0"/>
                        <a:t>    520×1075mm</a:t>
                      </a:r>
                      <a:endParaRPr lang="zh-CN" altLang="en-US" sz="1050" b="1" dirty="0"/>
                    </a:p>
                  </a:txBody>
                  <a:tcPr marL="53913" marR="53913" marT="29944" marB="29944" anchor="ctr">
                    <a:solidFill>
                      <a:schemeClr val="bg1">
                        <a:alpha val="40000"/>
                      </a:schemeClr>
                    </a:solidFill>
                  </a:tcPr>
                </a:tc>
                <a:extLst>
                  <a:ext uri="{0D108BD9-81ED-4DB2-BD59-A6C34878D82A}">
                    <a16:rowId xmlns:a16="http://schemas.microsoft.com/office/drawing/2014/main" val="10001"/>
                  </a:ext>
                </a:extLst>
              </a:tr>
              <a:tr h="338536">
                <a:tc>
                  <a:txBody>
                    <a:bodyPr/>
                    <a:lstStyle/>
                    <a:p>
                      <a:pPr algn="l"/>
                      <a:r>
                        <a:rPr lang="zh-CN" altLang="en-US" sz="1000" dirty="0"/>
                        <a:t>    </a:t>
                      </a:r>
                      <a:r>
                        <a:rPr lang="en-US" altLang="zh-CN" sz="1000" dirty="0">
                          <a:sym typeface="+mn-ea"/>
                        </a:rPr>
                        <a:t>min. sheet siz</a:t>
                      </a:r>
                      <a:endParaRPr lang="zh-CN" altLang="en-US" sz="1000" dirty="0"/>
                    </a:p>
                  </a:txBody>
                  <a:tcPr marL="53913" marR="53913" marT="29944" marB="29944" anchor="ctr"/>
                </a:tc>
                <a:tc>
                  <a:txBody>
                    <a:bodyPr/>
                    <a:lstStyle/>
                    <a:p>
                      <a:pPr algn="l"/>
                      <a:r>
                        <a:rPr lang="en-US" altLang="zh-CN" sz="1050" b="1" dirty="0"/>
                        <a:t>    50×120mm</a:t>
                      </a:r>
                      <a:endParaRPr lang="zh-CN" altLang="en-US" sz="1050" b="1" dirty="0"/>
                    </a:p>
                  </a:txBody>
                  <a:tcPr marL="53913" marR="53913" marT="29944" marB="29944" anchor="ctr"/>
                </a:tc>
                <a:extLst>
                  <a:ext uri="{0D108BD9-81ED-4DB2-BD59-A6C34878D82A}">
                    <a16:rowId xmlns:a16="http://schemas.microsoft.com/office/drawing/2014/main" val="10002"/>
                  </a:ext>
                </a:extLst>
              </a:tr>
              <a:tr h="338536">
                <a:tc>
                  <a:txBody>
                    <a:bodyPr/>
                    <a:lstStyle/>
                    <a:p>
                      <a:pPr algn="l"/>
                      <a:r>
                        <a:rPr lang="zh-CN" altLang="en-US" sz="1000" dirty="0"/>
                        <a:t>    </a:t>
                      </a:r>
                      <a:r>
                        <a:rPr lang="en-US" altLang="zh-CN" sz="1000" dirty="0"/>
                        <a:t>power</a:t>
                      </a:r>
                    </a:p>
                  </a:txBody>
                  <a:tcPr marL="53913" marR="53913" marT="29944" marB="29944" anchor="ctr">
                    <a:solidFill>
                      <a:schemeClr val="bg1">
                        <a:alpha val="40000"/>
                      </a:schemeClr>
                    </a:solidFill>
                  </a:tcPr>
                </a:tc>
                <a:tc>
                  <a:txBody>
                    <a:bodyPr/>
                    <a:lstStyle/>
                    <a:p>
                      <a:pPr algn="l"/>
                      <a:r>
                        <a:rPr lang="en-US" altLang="zh-CN" sz="1050" b="1" dirty="0"/>
                        <a:t>    2.5kW</a:t>
                      </a:r>
                      <a:endParaRPr lang="zh-CN" altLang="en-US" sz="1050" b="1" dirty="0"/>
                    </a:p>
                  </a:txBody>
                  <a:tcPr marL="53913" marR="53913" marT="29944" marB="29944" anchor="ctr">
                    <a:solidFill>
                      <a:schemeClr val="bg1">
                        <a:alpha val="40000"/>
                      </a:schemeClr>
                    </a:solidFill>
                  </a:tcPr>
                </a:tc>
                <a:extLst>
                  <a:ext uri="{0D108BD9-81ED-4DB2-BD59-A6C34878D82A}">
                    <a16:rowId xmlns:a16="http://schemas.microsoft.com/office/drawing/2014/main" val="10003"/>
                  </a:ext>
                </a:extLst>
              </a:tr>
              <a:tr h="338536">
                <a:tc>
                  <a:txBody>
                    <a:bodyPr/>
                    <a:lstStyle/>
                    <a:p>
                      <a:pPr algn="l"/>
                      <a:r>
                        <a:rPr lang="zh-CN" altLang="en-US" sz="1000" dirty="0"/>
                        <a:t>    </a:t>
                      </a:r>
                      <a:r>
                        <a:rPr lang="en-US" altLang="zh-CN" sz="1000" dirty="0"/>
                        <a:t>dimension</a:t>
                      </a:r>
                    </a:p>
                  </a:txBody>
                  <a:tcPr marL="53913" marR="53913" marT="29944" marB="29944" anchor="ctr"/>
                </a:tc>
                <a:tc>
                  <a:txBody>
                    <a:bodyPr/>
                    <a:lstStyle/>
                    <a:p>
                      <a:pPr algn="l"/>
                      <a:r>
                        <a:rPr lang="en-US" altLang="zh-CN" sz="1050" b="1" dirty="0"/>
                        <a:t>    1.7×1.0×1.0m</a:t>
                      </a:r>
                      <a:endParaRPr lang="zh-CN" altLang="en-US" sz="1050" b="1" dirty="0"/>
                    </a:p>
                  </a:txBody>
                  <a:tcPr marL="53913" marR="53913" marT="29944" marB="29944" anchor="ctr"/>
                </a:tc>
                <a:extLst>
                  <a:ext uri="{0D108BD9-81ED-4DB2-BD59-A6C34878D82A}">
                    <a16:rowId xmlns:a16="http://schemas.microsoft.com/office/drawing/2014/main" val="10004"/>
                  </a:ext>
                </a:extLst>
              </a:tr>
              <a:tr h="338536">
                <a:tc>
                  <a:txBody>
                    <a:bodyPr/>
                    <a:lstStyle/>
                    <a:p>
                      <a:pPr algn="l"/>
                      <a:r>
                        <a:rPr lang="zh-CN" altLang="en-US" sz="1000" dirty="0"/>
                        <a:t>    </a:t>
                      </a:r>
                      <a:r>
                        <a:rPr lang="en-US" altLang="zh-CN" sz="1000" dirty="0"/>
                        <a:t>weight</a:t>
                      </a:r>
                    </a:p>
                  </a:txBody>
                  <a:tcPr marL="53913" marR="53913" marT="29944" marB="29944" anchor="ctr">
                    <a:solidFill>
                      <a:schemeClr val="bg1">
                        <a:alpha val="40000"/>
                      </a:schemeClr>
                    </a:solidFill>
                  </a:tcPr>
                </a:tc>
                <a:tc>
                  <a:txBody>
                    <a:bodyPr/>
                    <a:lstStyle/>
                    <a:p>
                      <a:pPr algn="l"/>
                      <a:r>
                        <a:rPr lang="en-US" altLang="zh-CN" sz="1050" b="1" dirty="0"/>
                        <a:t>    500kG</a:t>
                      </a:r>
                      <a:endParaRPr lang="zh-CN" altLang="en-US" sz="1050" b="1" dirty="0"/>
                    </a:p>
                  </a:txBody>
                  <a:tcPr marL="53913" marR="53913" marT="29944" marB="29944" anchor="ctr">
                    <a:solidFill>
                      <a:schemeClr val="bg1">
                        <a:alpha val="40000"/>
                      </a:schemeClr>
                    </a:solidFill>
                  </a:tcPr>
                </a:tc>
                <a:extLst>
                  <a:ext uri="{0D108BD9-81ED-4DB2-BD59-A6C34878D82A}">
                    <a16:rowId xmlns:a16="http://schemas.microsoft.com/office/drawing/2014/main" val="10005"/>
                  </a:ext>
                </a:extLst>
              </a:tr>
            </a:tbl>
          </a:graphicData>
        </a:graphic>
      </p:graphicFrame>
      <p:grpSp>
        <p:nvGrpSpPr>
          <p:cNvPr id="2" name="组合 1"/>
          <p:cNvGrpSpPr/>
          <p:nvPr/>
        </p:nvGrpSpPr>
        <p:grpSpPr>
          <a:xfrm>
            <a:off x="4485112" y="1460784"/>
            <a:ext cx="4603363" cy="379730"/>
            <a:chOff x="4485112" y="1460784"/>
            <a:chExt cx="4603363" cy="379730"/>
          </a:xfrm>
        </p:grpSpPr>
        <p:sp>
          <p:nvSpPr>
            <p:cNvPr id="29" name="文本框 5"/>
            <p:cNvSpPr txBox="1"/>
            <p:nvPr/>
          </p:nvSpPr>
          <p:spPr>
            <a:xfrm>
              <a:off x="4619301" y="1460784"/>
              <a:ext cx="4469174" cy="379730"/>
            </a:xfrm>
            <a:prstGeom prst="rect">
              <a:avLst/>
            </a:prstGeom>
            <a:noFill/>
          </p:spPr>
          <p:txBody>
            <a:bodyPr wrap="square" lIns="73033" tIns="36517" rIns="73033" bIns="36517" rtlCol="0">
              <a:spAutoFit/>
            </a:bodyPr>
            <a:lstStyle/>
            <a:p>
              <a:r>
                <a:rPr lang="en-US" altLang="zh-CN" sz="2000" b="1" dirty="0">
                  <a:solidFill>
                    <a:srgbClr val="01478C"/>
                  </a:solidFill>
                  <a:latin typeface="微软雅黑 Light" panose="020B0502040204020203" pitchFamily="34" charset="-122"/>
                  <a:ea typeface="微软雅黑 Light" panose="020B0502040204020203" pitchFamily="34" charset="-122"/>
                  <a:cs typeface="+mn-ea"/>
                  <a:sym typeface="+mn-lt"/>
                </a:rPr>
                <a:t>second unit - 4 buckles folding</a:t>
              </a:r>
            </a:p>
          </p:txBody>
        </p:sp>
        <p:pic>
          <p:nvPicPr>
            <p:cNvPr id="43" name="Picture 2" descr="C:\Users\Administrator\Desktop\浩信C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5112" y="1482877"/>
              <a:ext cx="136570" cy="21803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2" presetClass="entr" presetSubtype="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1+#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7"/>
          <p:cNvSpPr txBox="1"/>
          <p:nvPr/>
        </p:nvSpPr>
        <p:spPr>
          <a:xfrm>
            <a:off x="896620" y="1635760"/>
            <a:ext cx="3044825" cy="272415"/>
          </a:xfrm>
          <a:prstGeom prst="rect">
            <a:avLst/>
          </a:prstGeom>
          <a:noFill/>
        </p:spPr>
        <p:txBody>
          <a:bodyPr wrap="square" lIns="73033" tIns="36517" rIns="73033" bIns="36517" rtlCol="0">
            <a:spAutoFit/>
          </a:bodyPr>
          <a:lstStyle/>
          <a:p>
            <a:r>
              <a:rPr lang="en-US" altLang="zh-CN" sz="1300" dirty="0">
                <a:solidFill>
                  <a:srgbClr val="000000"/>
                </a:solidFill>
                <a:latin typeface="微软雅黑 Light" panose="020B0502040204020203" pitchFamily="34" charset="-122"/>
                <a:ea typeface="微软雅黑 Light" panose="020B0502040204020203" pitchFamily="34" charset="-122"/>
                <a:cs typeface="+mn-ea"/>
                <a:sym typeface="+mn-lt"/>
              </a:rPr>
              <a:t>meet your different requirements</a:t>
            </a:r>
          </a:p>
        </p:txBody>
      </p:sp>
      <p:grpSp>
        <p:nvGrpSpPr>
          <p:cNvPr id="6" name="组合 5"/>
          <p:cNvGrpSpPr/>
          <p:nvPr/>
        </p:nvGrpSpPr>
        <p:grpSpPr>
          <a:xfrm>
            <a:off x="745507" y="1069475"/>
            <a:ext cx="2948905" cy="640624"/>
            <a:chOff x="745507" y="1069475"/>
            <a:chExt cx="2948905" cy="640624"/>
          </a:xfrm>
        </p:grpSpPr>
        <p:sp>
          <p:nvSpPr>
            <p:cNvPr id="11" name="文本框 5"/>
            <p:cNvSpPr txBox="1"/>
            <p:nvPr/>
          </p:nvSpPr>
          <p:spPr>
            <a:xfrm>
              <a:off x="882399" y="1083989"/>
              <a:ext cx="2812013" cy="626110"/>
            </a:xfrm>
            <a:prstGeom prst="rect">
              <a:avLst/>
            </a:prstGeom>
            <a:noFill/>
          </p:spPr>
          <p:txBody>
            <a:bodyPr wrap="square" lIns="73033" tIns="36517" rIns="73033" bIns="36517" rtlCol="0">
              <a:spAutoFit/>
            </a:bodyPr>
            <a:lstStyle/>
            <a:p>
              <a:r>
                <a:rPr lang="en-US" altLang="zh-CN" sz="1800" dirty="0">
                  <a:solidFill>
                    <a:srgbClr val="000000"/>
                  </a:solidFill>
                  <a:latin typeface="微软雅黑 Light" panose="020B0502040204020203" pitchFamily="34" charset="-122"/>
                  <a:ea typeface="微软雅黑 Light" panose="020B0502040204020203" pitchFamily="34" charset="-122"/>
                  <a:cs typeface="+mn-ea"/>
                  <a:sym typeface="+mn-lt"/>
                </a:rPr>
                <a:t>more optional extensions</a:t>
              </a:r>
            </a:p>
          </p:txBody>
        </p:sp>
        <p:pic>
          <p:nvPicPr>
            <p:cNvPr id="19"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507" y="1069475"/>
              <a:ext cx="136570" cy="2180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8"/>
          <p:cNvGrpSpPr/>
          <p:nvPr/>
        </p:nvGrpSpPr>
        <p:grpSpPr>
          <a:xfrm>
            <a:off x="7393940" y="2571750"/>
            <a:ext cx="1504950" cy="1504950"/>
            <a:chOff x="7873748" y="2640527"/>
            <a:chExt cx="2246413" cy="2246413"/>
          </a:xfrm>
        </p:grpSpPr>
        <p:sp>
          <p:nvSpPr>
            <p:cNvPr id="30" name="椭圆 29"/>
            <p:cNvSpPr/>
            <p:nvPr/>
          </p:nvSpPr>
          <p:spPr>
            <a:xfrm>
              <a:off x="7873748" y="2640527"/>
              <a:ext cx="2246413" cy="224641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373537" y="3158647"/>
              <a:ext cx="1424940" cy="1210409"/>
            </a:xfrm>
            <a:prstGeom prst="rect">
              <a:avLst/>
            </a:prstGeom>
          </p:spPr>
          <p:txBody>
            <a:bodyPr wrap="square" lIns="73033" tIns="36517" rIns="73033" bIns="36517">
              <a:spAutoFit/>
            </a:bodyPr>
            <a:lstStyle/>
            <a:p>
              <a:r>
                <a:rPr lang="en-US" altLang="zh-CN" sz="1600" dirty="0">
                  <a:latin typeface="微软雅黑 Light" panose="020B0502040204020203" pitchFamily="34" charset="-122"/>
                  <a:ea typeface="微软雅黑 Light" panose="020B0502040204020203" pitchFamily="34" charset="-122"/>
                </a:rPr>
                <a:t>HHS</a:t>
              </a:r>
              <a:r>
                <a:rPr lang="zh-CN" altLang="en-US" sz="1600" dirty="0">
                  <a:latin typeface="微软雅黑 Light" panose="020B0502040204020203" pitchFamily="34" charset="-122"/>
                  <a:ea typeface="微软雅黑 Light" panose="020B0502040204020203" pitchFamily="34" charset="-122"/>
                </a:rPr>
                <a:t> </a:t>
              </a:r>
              <a:r>
                <a:rPr lang="en-US" altLang="zh-CN" sz="1600" dirty="0">
                  <a:latin typeface="微软雅黑 Light" panose="020B0502040204020203" pitchFamily="34" charset="-122"/>
                  <a:ea typeface="微软雅黑 Light" panose="020B0502040204020203" pitchFamily="34" charset="-122"/>
                </a:rPr>
                <a:t>gluing device</a:t>
              </a:r>
            </a:p>
          </p:txBody>
        </p:sp>
      </p:grpSp>
      <p:grpSp>
        <p:nvGrpSpPr>
          <p:cNvPr id="7" name="组合 6"/>
          <p:cNvGrpSpPr/>
          <p:nvPr/>
        </p:nvGrpSpPr>
        <p:grpSpPr>
          <a:xfrm>
            <a:off x="810260" y="2432685"/>
            <a:ext cx="1763395" cy="1518285"/>
            <a:chOff x="810477" y="2432947"/>
            <a:chExt cx="2610056" cy="2246413"/>
          </a:xfrm>
        </p:grpSpPr>
        <p:sp>
          <p:nvSpPr>
            <p:cNvPr id="2" name="椭圆 1"/>
            <p:cNvSpPr/>
            <p:nvPr/>
          </p:nvSpPr>
          <p:spPr>
            <a:xfrm>
              <a:off x="810477" y="2432947"/>
              <a:ext cx="2246413" cy="224641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3534" y="3388448"/>
              <a:ext cx="1561146" cy="470704"/>
            </a:xfrm>
            <a:prstGeom prst="rect">
              <a:avLst/>
            </a:prstGeom>
          </p:spPr>
          <p:txBody>
            <a:bodyPr wrap="square" lIns="73033" tIns="36517" rIns="73033" bIns="36517">
              <a:spAutoFit/>
            </a:bodyPr>
            <a:lstStyle/>
            <a:p>
              <a:r>
                <a:rPr lang="en-US" sz="1600" dirty="0">
                  <a:latin typeface="微软雅黑 Light" panose="020B0502040204020203" pitchFamily="34" charset="-122"/>
                  <a:ea typeface="微软雅黑 Light" panose="020B0502040204020203" pitchFamily="34" charset="-122"/>
                </a:rPr>
                <a:t>T-buckle</a:t>
              </a:r>
            </a:p>
          </p:txBody>
        </p:sp>
        <p:grpSp>
          <p:nvGrpSpPr>
            <p:cNvPr id="31" name="组合 30"/>
            <p:cNvGrpSpPr/>
            <p:nvPr/>
          </p:nvGrpSpPr>
          <p:grpSpPr>
            <a:xfrm>
              <a:off x="3255433" y="3483128"/>
              <a:ext cx="165100" cy="146050"/>
              <a:chOff x="3294260" y="4414298"/>
              <a:chExt cx="165100" cy="146050"/>
            </a:xfrm>
          </p:grpSpPr>
          <p:cxnSp>
            <p:nvCxnSpPr>
              <p:cNvPr id="32" name="直接连接符 31"/>
              <p:cNvCxnSpPr/>
              <p:nvPr/>
            </p:nvCxnSpPr>
            <p:spPr>
              <a:xfrm>
                <a:off x="3294260" y="4487323"/>
                <a:ext cx="1651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376810" y="4414298"/>
                <a:ext cx="0" cy="146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 name="组合 7"/>
          <p:cNvGrpSpPr/>
          <p:nvPr/>
        </p:nvGrpSpPr>
        <p:grpSpPr>
          <a:xfrm>
            <a:off x="2936240" y="2478405"/>
            <a:ext cx="1969135" cy="1431290"/>
            <a:chOff x="3608581" y="2432947"/>
            <a:chExt cx="3092732" cy="2246413"/>
          </a:xfrm>
        </p:grpSpPr>
        <p:sp>
          <p:nvSpPr>
            <p:cNvPr id="28" name="椭圆 27"/>
            <p:cNvSpPr/>
            <p:nvPr/>
          </p:nvSpPr>
          <p:spPr>
            <a:xfrm>
              <a:off x="3608581" y="2432947"/>
              <a:ext cx="2246413" cy="224641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608863" y="3396672"/>
              <a:ext cx="3092450" cy="499314"/>
            </a:xfrm>
            <a:prstGeom prst="rect">
              <a:avLst/>
            </a:prstGeom>
          </p:spPr>
          <p:txBody>
            <a:bodyPr wrap="square" lIns="73033" tIns="36517" rIns="73033" bIns="36517">
              <a:spAutoFit/>
            </a:bodyPr>
            <a:lstStyle/>
            <a:p>
              <a:pPr algn="l"/>
              <a:r>
                <a:rPr lang="en-US" altLang="zh-CN" sz="1600" dirty="0">
                  <a:latin typeface="微软雅黑 Light" panose="020B0502040204020203" pitchFamily="34" charset="-122"/>
                  <a:ea typeface="微软雅黑 Light" panose="020B0502040204020203" pitchFamily="34" charset="-122"/>
                </a:rPr>
                <a:t>sheet detection</a:t>
              </a:r>
            </a:p>
          </p:txBody>
        </p:sp>
      </p:grpSp>
      <p:sp>
        <p:nvSpPr>
          <p:cNvPr id="3" name="椭圆 2"/>
          <p:cNvSpPr/>
          <p:nvPr/>
        </p:nvSpPr>
        <p:spPr>
          <a:xfrm>
            <a:off x="5004435" y="2488565"/>
            <a:ext cx="1657350" cy="165735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323998" y="3165532"/>
            <a:ext cx="1162050" cy="318135"/>
          </a:xfrm>
          <a:prstGeom prst="rect">
            <a:avLst/>
          </a:prstGeom>
        </p:spPr>
        <p:txBody>
          <a:bodyPr wrap="none" lIns="73033" tIns="36517" rIns="73033" bIns="36517">
            <a:spAutoFit/>
          </a:bodyPr>
          <a:lstStyle/>
          <a:p>
            <a:pPr algn="l"/>
            <a:r>
              <a:rPr lang="en-US" altLang="zh-CN" sz="1600" dirty="0">
                <a:latin typeface="微软雅黑 Light" panose="020B0502040204020203" pitchFamily="34" charset="-122"/>
                <a:ea typeface="微软雅黑 Light" panose="020B0502040204020203" pitchFamily="34" charset="-122"/>
              </a:rPr>
              <a:t>noisehoods</a:t>
            </a:r>
          </a:p>
        </p:txBody>
      </p:sp>
      <p:pic>
        <p:nvPicPr>
          <p:cNvPr id="5" name="图片 4"/>
          <p:cNvPicPr>
            <a:picLocks noChangeAspect="1"/>
          </p:cNvPicPr>
          <p:nvPr/>
        </p:nvPicPr>
        <p:blipFill>
          <a:blip r:embed="rId6"/>
          <a:stretch>
            <a:fillRect/>
          </a:stretch>
        </p:blipFill>
        <p:spPr>
          <a:xfrm>
            <a:off x="4605655" y="3194685"/>
            <a:ext cx="197485" cy="150495"/>
          </a:xfrm>
          <a:prstGeom prst="rect">
            <a:avLst/>
          </a:prstGeom>
        </p:spPr>
      </p:pic>
      <p:pic>
        <p:nvPicPr>
          <p:cNvPr id="10" name="图片 9"/>
          <p:cNvPicPr>
            <a:picLocks noChangeAspect="1"/>
          </p:cNvPicPr>
          <p:nvPr/>
        </p:nvPicPr>
        <p:blipFill>
          <a:blip r:embed="rId6"/>
          <a:stretch>
            <a:fillRect/>
          </a:stretch>
        </p:blipFill>
        <p:spPr>
          <a:xfrm>
            <a:off x="6929120" y="3260090"/>
            <a:ext cx="197485" cy="150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8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表格 11"/>
          <p:cNvGraphicFramePr>
            <a:graphicFrameLocks noGrp="1"/>
          </p:cNvGraphicFramePr>
          <p:nvPr>
            <p:custDataLst>
              <p:tags r:id="rId1"/>
            </p:custDataLst>
          </p:nvPr>
        </p:nvGraphicFramePr>
        <p:xfrm>
          <a:off x="650238" y="2954227"/>
          <a:ext cx="8112761" cy="2440735"/>
        </p:xfrm>
        <a:graphic>
          <a:graphicData uri="http://schemas.openxmlformats.org/drawingml/2006/table">
            <a:tbl>
              <a:tblPr firstRow="1" bandRow="1">
                <a:tableStyleId>{35758FB7-9AC5-4552-8A53-C91805E547FA}</a:tableStyleId>
              </a:tblPr>
              <a:tblGrid>
                <a:gridCol w="452384">
                  <a:extLst>
                    <a:ext uri="{9D8B030D-6E8A-4147-A177-3AD203B41FA5}">
                      <a16:colId xmlns:a16="http://schemas.microsoft.com/office/drawing/2014/main" val="20000"/>
                    </a:ext>
                  </a:extLst>
                </a:gridCol>
                <a:gridCol w="1948304">
                  <a:extLst>
                    <a:ext uri="{9D8B030D-6E8A-4147-A177-3AD203B41FA5}">
                      <a16:colId xmlns:a16="http://schemas.microsoft.com/office/drawing/2014/main" val="20001"/>
                    </a:ext>
                  </a:extLst>
                </a:gridCol>
                <a:gridCol w="1881894">
                  <a:extLst>
                    <a:ext uri="{9D8B030D-6E8A-4147-A177-3AD203B41FA5}">
                      <a16:colId xmlns:a16="http://schemas.microsoft.com/office/drawing/2014/main" val="20002"/>
                    </a:ext>
                  </a:extLst>
                </a:gridCol>
                <a:gridCol w="1983618">
                  <a:extLst>
                    <a:ext uri="{9D8B030D-6E8A-4147-A177-3AD203B41FA5}">
                      <a16:colId xmlns:a16="http://schemas.microsoft.com/office/drawing/2014/main" val="20003"/>
                    </a:ext>
                  </a:extLst>
                </a:gridCol>
                <a:gridCol w="1846561">
                  <a:extLst>
                    <a:ext uri="{9D8B030D-6E8A-4147-A177-3AD203B41FA5}">
                      <a16:colId xmlns:a16="http://schemas.microsoft.com/office/drawing/2014/main" val="20004"/>
                    </a:ext>
                  </a:extLst>
                </a:gridCol>
              </a:tblGrid>
              <a:tr h="283391">
                <a:tc gridSpan="2">
                  <a:txBody>
                    <a:bodyPr/>
                    <a:lstStyle/>
                    <a:p>
                      <a:pPr algn="ctr"/>
                      <a:r>
                        <a:rPr lang="en-US" altLang="zh-CN" sz="1100" dirty="0"/>
                        <a:t>item</a:t>
                      </a:r>
                      <a:r>
                        <a:rPr lang="zh-CN" altLang="en-US" sz="1100" dirty="0"/>
                        <a:t> </a:t>
                      </a:r>
                    </a:p>
                  </a:txBody>
                  <a:tcPr marL="70235" marR="70235" marT="39010" marB="39010" anchor="ctr">
                    <a:lnR w="9525" cap="flat" cmpd="sng" algn="ctr">
                      <a:solidFill>
                        <a:schemeClr val="bg1"/>
                      </a:solidFill>
                      <a:prstDash val="solid"/>
                      <a:round/>
                      <a:headEnd type="none" w="med" len="med"/>
                      <a:tailEnd type="none" w="med" len="med"/>
                    </a:lnR>
                    <a:solidFill>
                      <a:srgbClr val="01478C"/>
                    </a:solidFill>
                  </a:tcPr>
                </a:tc>
                <a:tc hMerge="1">
                  <a:txBody>
                    <a:bodyPr/>
                    <a:lstStyle/>
                    <a:p>
                      <a:endParaRPr lang="en-US"/>
                    </a:p>
                  </a:txBody>
                  <a:tcPr anchor="ctr"/>
                </a:tc>
                <a:tc>
                  <a:txBody>
                    <a:bodyPr/>
                    <a:lstStyle/>
                    <a:p>
                      <a:pPr algn="l"/>
                      <a:r>
                        <a:rPr lang="en-US" altLang="zh-CN" sz="1100" dirty="0">
                          <a:latin typeface="微软雅黑 Light" panose="020B0502040204020203" pitchFamily="34" charset="-122"/>
                          <a:ea typeface="微软雅黑 Light" panose="020B0502040204020203" pitchFamily="34" charset="-122"/>
                        </a:rPr>
                        <a:t>        CP66/4KL-R</a:t>
                      </a:r>
                      <a:endParaRPr lang="zh-CN" altLang="en-US" sz="1100" dirty="0">
                        <a:latin typeface="微软雅黑 Light" panose="020B0502040204020203" pitchFamily="34" charset="-122"/>
                        <a:ea typeface="微软雅黑 Light" panose="020B0502040204020203" pitchFamily="34" charset="-122"/>
                      </a:endParaRPr>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dirty="0">
                          <a:latin typeface="微软雅黑 Light" panose="020B0502040204020203" pitchFamily="34" charset="-122"/>
                          <a:ea typeface="微软雅黑 Light" panose="020B0502040204020203" pitchFamily="34" charset="-122"/>
                        </a:rPr>
                        <a:t>CP78/4KLL-R</a:t>
                      </a:r>
                      <a:endParaRPr lang="zh-CN" altLang="en-US" sz="1100" dirty="0">
                        <a:latin typeface="微软雅黑 Light" panose="020B0502040204020203" pitchFamily="34" charset="-122"/>
                        <a:ea typeface="微软雅黑 Light" panose="020B0502040204020203" pitchFamily="34" charset="-122"/>
                      </a:endParaRPr>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dirty="0">
                          <a:latin typeface="微软雅黑 Light" panose="020B0502040204020203" pitchFamily="34" charset="-122"/>
                          <a:ea typeface="微软雅黑 Light" panose="020B0502040204020203" pitchFamily="34" charset="-122"/>
                        </a:rPr>
                        <a:t>CP80/4KLL-R</a:t>
                      </a:r>
                      <a:endParaRPr lang="zh-CN" altLang="en-US" sz="1100" dirty="0">
                        <a:latin typeface="微软雅黑 Light" panose="020B0502040204020203" pitchFamily="34" charset="-122"/>
                        <a:ea typeface="微软雅黑 Light" panose="020B0502040204020203" pitchFamily="34" charset="-122"/>
                      </a:endParaRPr>
                    </a:p>
                  </a:txBody>
                  <a:tcPr marL="70235" marR="70235" marT="39010" marB="39010"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351152">
                <a:tc rowSpan="4">
                  <a:txBody>
                    <a:bodyPr/>
                    <a:lstStyle/>
                    <a:p>
                      <a:pPr algn="ctr"/>
                      <a:r>
                        <a:rPr lang="en-US" altLang="zh-CN" sz="1200" b="1" dirty="0">
                          <a:solidFill>
                            <a:schemeClr val="bg1"/>
                          </a:solidFill>
                        </a:rPr>
                        <a:t>Technology Parameter</a:t>
                      </a:r>
                    </a:p>
                  </a:txBody>
                  <a:tcPr marL="70235" marR="70235" marT="39010" marB="39010" vert="eaVert" anchor="ctr"/>
                </a:tc>
                <a:tc>
                  <a:txBody>
                    <a:bodyPr/>
                    <a:lstStyle/>
                    <a:p>
                      <a:pPr algn="l"/>
                      <a:r>
                        <a:rPr lang="zh-CN" altLang="en-US" sz="1200" dirty="0"/>
                        <a:t>   </a:t>
                      </a:r>
                      <a:r>
                        <a:rPr lang="en-US" altLang="zh-CN" sz="1200" dirty="0"/>
                        <a:t>max.sheet paper</a:t>
                      </a:r>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660×1040mm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780×1140mm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800×1200mm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extLst>
                  <a:ext uri="{0D108BD9-81ED-4DB2-BD59-A6C34878D82A}">
                    <a16:rowId xmlns:a16="http://schemas.microsoft.com/office/drawing/2014/main" val="10001"/>
                  </a:ext>
                </a:extLst>
              </a:tr>
              <a:tr h="327911">
                <a:tc vMerge="1">
                  <a:txBody>
                    <a:bodyPr/>
                    <a:lstStyle/>
                    <a:p>
                      <a:endParaRPr lang="en-US"/>
                    </a:p>
                  </a:txBody>
                  <a:tcPr/>
                </a:tc>
                <a:tc>
                  <a:txBody>
                    <a:bodyPr/>
                    <a:lstStyle/>
                    <a:p>
                      <a:pPr algn="l"/>
                      <a:r>
                        <a:rPr lang="zh-CN" altLang="en-US" sz="1200" dirty="0"/>
                        <a:t>    </a:t>
                      </a:r>
                      <a:r>
                        <a:rPr lang="en-US" altLang="zh-CN" sz="1200" dirty="0"/>
                        <a:t>min.sheet paper</a:t>
                      </a:r>
                    </a:p>
                  </a:txBody>
                  <a:tcPr marL="70235" marR="70235" marT="39010" marB="39010" anchor="ctr"/>
                </a:tc>
                <a:tc>
                  <a:txBody>
                    <a:bodyPr/>
                    <a:lstStyle/>
                    <a:p>
                      <a:pPr algn="ctr"/>
                      <a:r>
                        <a:rPr lang="en-US" altLang="zh-CN" sz="1200" b="1" dirty="0">
                          <a:latin typeface="微软雅黑 Light" panose="020B0502040204020203" pitchFamily="34" charset="-122"/>
                          <a:ea typeface="微软雅黑 Light" panose="020B0502040204020203" pitchFamily="34" charset="-122"/>
                        </a:rPr>
                        <a:t>180×100mm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200×150mm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extLst>
                  <a:ext uri="{0D108BD9-81ED-4DB2-BD59-A6C34878D82A}">
                    <a16:rowId xmlns:a16="http://schemas.microsoft.com/office/drawing/2014/main" val="10002"/>
                  </a:ext>
                </a:extLst>
              </a:tr>
              <a:tr h="337019">
                <a:tc vMerge="1">
                  <a:txBody>
                    <a:bodyPr/>
                    <a:lstStyle/>
                    <a:p>
                      <a:endParaRPr lang="en-US"/>
                    </a:p>
                  </a:txBody>
                  <a:tcPr/>
                </a:tc>
                <a:tc>
                  <a:txBody>
                    <a:bodyPr/>
                    <a:lstStyle/>
                    <a:p>
                      <a:pPr algn="l"/>
                      <a:r>
                        <a:rPr lang="zh-CN" altLang="en-US" sz="1200" dirty="0"/>
                        <a:t>    Sheet Gram Range</a:t>
                      </a:r>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40-210gsm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3"/>
                  </a:ext>
                </a:extLst>
              </a:tr>
              <a:tr h="300585">
                <a:tc vMerge="1">
                  <a:txBody>
                    <a:bodyPr/>
                    <a:lstStyle/>
                    <a:p>
                      <a:endParaRPr lang="en-US"/>
                    </a:p>
                  </a:txBody>
                  <a:tcPr/>
                </a:tc>
                <a:tc>
                  <a:txBody>
                    <a:bodyPr/>
                    <a:lstStyle/>
                    <a:p>
                      <a:pPr algn="l"/>
                      <a:r>
                        <a:rPr lang="zh-CN" altLang="en-US" sz="1200" dirty="0"/>
                        <a:t>    </a:t>
                      </a:r>
                      <a:r>
                        <a:rPr lang="en-US" altLang="zh-CN" sz="1200" dirty="0"/>
                        <a:t>Max.speed</a:t>
                      </a:r>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210m/min</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4"/>
                  </a:ext>
                </a:extLst>
              </a:tr>
              <a:tr h="278643">
                <a:tc rowSpan="3">
                  <a:txBody>
                    <a:bodyPr/>
                    <a:lstStyle/>
                    <a:p>
                      <a:pPr algn="ctr"/>
                      <a:r>
                        <a:rPr lang="zh-CN" altLang="en-US" sz="1200" b="1" dirty="0">
                          <a:solidFill>
                            <a:schemeClr val="bg1"/>
                          </a:solidFill>
                        </a:rPr>
                        <a:t>Machine Parameter</a:t>
                      </a:r>
                    </a:p>
                  </a:txBody>
                  <a:tcPr marL="70235" marR="70235" marT="39010" marB="39010" vert="eaVert" anchor="ctr"/>
                </a:tc>
                <a:tc>
                  <a:txBody>
                    <a:bodyPr/>
                    <a:lstStyle/>
                    <a:p>
                      <a:pPr algn="l"/>
                      <a:r>
                        <a:rPr lang="zh-CN" altLang="en-US" sz="1200" dirty="0"/>
                        <a:t>    </a:t>
                      </a:r>
                      <a:r>
                        <a:rPr lang="en-US" altLang="zh-CN" sz="1200" dirty="0"/>
                        <a:t>Power</a:t>
                      </a:r>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7kW</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5"/>
                  </a:ext>
                </a:extLst>
              </a:tr>
              <a:tr h="278643">
                <a:tc vMerge="1">
                  <a:txBody>
                    <a:bodyPr/>
                    <a:lstStyle/>
                    <a:p>
                      <a:endParaRPr lang="en-US"/>
                    </a:p>
                  </a:txBody>
                  <a:tcPr/>
                </a:tc>
                <a:tc>
                  <a:txBody>
                    <a:bodyPr/>
                    <a:lstStyle/>
                    <a:p>
                      <a:pPr algn="l"/>
                      <a:r>
                        <a:rPr lang="zh-CN" altLang="en-US" sz="1200" dirty="0"/>
                        <a:t>    </a:t>
                      </a:r>
                      <a:r>
                        <a:rPr lang="en-US" altLang="zh-CN" sz="1200" dirty="0"/>
                        <a:t>Dimension</a:t>
                      </a:r>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6.4×2.8m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6"/>
                  </a:ext>
                </a:extLst>
              </a:tr>
              <a:tr h="283391">
                <a:tc vMerge="1">
                  <a:txBody>
                    <a:bodyPr/>
                    <a:lstStyle/>
                    <a:p>
                      <a:endParaRPr lang="en-US"/>
                    </a:p>
                  </a:txBody>
                  <a:tcPr/>
                </a:tc>
                <a:tc>
                  <a:txBody>
                    <a:bodyPr/>
                    <a:lstStyle/>
                    <a:p>
                      <a:pPr algn="l"/>
                      <a:r>
                        <a:rPr lang="zh-CN" altLang="en-US" sz="1200" dirty="0"/>
                        <a:t>    </a:t>
                      </a:r>
                      <a:r>
                        <a:rPr lang="en-US" altLang="zh-CN" sz="1200" dirty="0"/>
                        <a:t>Weight</a:t>
                      </a:r>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2000kG</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7"/>
                  </a:ext>
                </a:extLst>
              </a:tr>
            </a:tbl>
          </a:graphicData>
        </a:graphic>
      </p:graphicFrame>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7443" y="1028700"/>
            <a:ext cx="4427975" cy="1702622"/>
          </a:xfrm>
          <a:prstGeom prst="rect">
            <a:avLst/>
          </a:prstGeom>
        </p:spPr>
      </p:pic>
      <p:sp>
        <p:nvSpPr>
          <p:cNvPr id="37" name="文本框 5"/>
          <p:cNvSpPr txBox="1"/>
          <p:nvPr/>
        </p:nvSpPr>
        <p:spPr>
          <a:xfrm>
            <a:off x="565150" y="2229485"/>
            <a:ext cx="3491230" cy="349250"/>
          </a:xfrm>
          <a:prstGeom prst="rect">
            <a:avLst/>
          </a:prstGeom>
          <a:noFill/>
        </p:spPr>
        <p:txBody>
          <a:bodyPr wrap="square" lIns="73033" tIns="36517" rIns="73033" bIns="36517" rtlCol="0">
            <a:spAutoFit/>
          </a:bodyPr>
          <a:lstStyle/>
          <a:p>
            <a:r>
              <a:rPr lang="en-US" altLang="zh-CN" sz="1800" dirty="0">
                <a:solidFill>
                  <a:srgbClr val="000000"/>
                </a:solidFill>
                <a:latin typeface="微软雅黑 Light" panose="020B0502040204020203" pitchFamily="34" charset="-122"/>
                <a:ea typeface="微软雅黑 Light" panose="020B0502040204020203" pitchFamily="34" charset="-122"/>
                <a:cs typeface="+mn-ea"/>
                <a:sym typeface="+mn-lt"/>
              </a:rPr>
              <a:t>PARAMETER of MACHINE</a:t>
            </a:r>
            <a:endParaRPr lang="en-US" altLang="zh-CN" sz="1800" b="1" dirty="0">
              <a:solidFill>
                <a:srgbClr val="000000"/>
              </a:solidFill>
              <a:latin typeface="微软雅黑 Light" panose="020B0502040204020203" pitchFamily="34" charset="-122"/>
              <a:ea typeface="微软雅黑 Light" panose="020B0502040204020203" pitchFamily="34" charset="-122"/>
              <a:cs typeface="+mn-ea"/>
              <a:sym typeface="+mn-lt"/>
            </a:endParaRPr>
          </a:p>
        </p:txBody>
      </p:sp>
      <p:sp>
        <p:nvSpPr>
          <p:cNvPr id="10" name="文本框 5"/>
          <p:cNvSpPr txBox="1"/>
          <p:nvPr/>
        </p:nvSpPr>
        <p:spPr>
          <a:xfrm>
            <a:off x="2063750" y="1393825"/>
            <a:ext cx="2783205" cy="256540"/>
          </a:xfrm>
          <a:prstGeom prst="rect">
            <a:avLst/>
          </a:prstGeom>
          <a:noFill/>
        </p:spPr>
        <p:txBody>
          <a:bodyPr wrap="square" lIns="73033" tIns="36517" rIns="73033" bIns="36517" rtlCol="0">
            <a:spAutoFit/>
          </a:bodyPr>
          <a:lstStyle/>
          <a:p>
            <a:r>
              <a:rPr lang="en-US" altLang="zh-CN" sz="1200" b="1" dirty="0">
                <a:latin typeface="微软雅黑 Light" panose="020B0502040204020203" pitchFamily="34" charset="-122"/>
                <a:ea typeface="微软雅黑 Light" panose="020B0502040204020203" pitchFamily="34" charset="-122"/>
                <a:cs typeface="+mn-ea"/>
                <a:sym typeface="+mn-lt"/>
              </a:rPr>
              <a:t>CP Round Pile Folding Machine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表格 11"/>
          <p:cNvGraphicFramePr>
            <a:graphicFrameLocks noGrp="1"/>
          </p:cNvGraphicFramePr>
          <p:nvPr>
            <p:custDataLst>
              <p:tags r:id="rId1"/>
            </p:custDataLst>
          </p:nvPr>
        </p:nvGraphicFramePr>
        <p:xfrm>
          <a:off x="654065" y="2725991"/>
          <a:ext cx="8116555" cy="2676590"/>
        </p:xfrm>
        <a:graphic>
          <a:graphicData uri="http://schemas.openxmlformats.org/drawingml/2006/table">
            <a:tbl>
              <a:tblPr firstRow="1" bandRow="1">
                <a:tableStyleId>{35758FB7-9AC5-4552-8A53-C91805E547FA}</a:tableStyleId>
              </a:tblPr>
              <a:tblGrid>
                <a:gridCol w="457570">
                  <a:extLst>
                    <a:ext uri="{9D8B030D-6E8A-4147-A177-3AD203B41FA5}">
                      <a16:colId xmlns:a16="http://schemas.microsoft.com/office/drawing/2014/main" val="20000"/>
                    </a:ext>
                  </a:extLst>
                </a:gridCol>
                <a:gridCol w="1785141">
                  <a:extLst>
                    <a:ext uri="{9D8B030D-6E8A-4147-A177-3AD203B41FA5}">
                      <a16:colId xmlns:a16="http://schemas.microsoft.com/office/drawing/2014/main" val="20001"/>
                    </a:ext>
                  </a:extLst>
                </a:gridCol>
                <a:gridCol w="1782926">
                  <a:extLst>
                    <a:ext uri="{9D8B030D-6E8A-4147-A177-3AD203B41FA5}">
                      <a16:colId xmlns:a16="http://schemas.microsoft.com/office/drawing/2014/main" val="20002"/>
                    </a:ext>
                  </a:extLst>
                </a:gridCol>
                <a:gridCol w="2068024">
                  <a:extLst>
                    <a:ext uri="{9D8B030D-6E8A-4147-A177-3AD203B41FA5}">
                      <a16:colId xmlns:a16="http://schemas.microsoft.com/office/drawing/2014/main" val="20003"/>
                    </a:ext>
                  </a:extLst>
                </a:gridCol>
                <a:gridCol w="2022894">
                  <a:extLst>
                    <a:ext uri="{9D8B030D-6E8A-4147-A177-3AD203B41FA5}">
                      <a16:colId xmlns:a16="http://schemas.microsoft.com/office/drawing/2014/main" val="20004"/>
                    </a:ext>
                  </a:extLst>
                </a:gridCol>
              </a:tblGrid>
              <a:tr h="299546">
                <a:tc gridSpan="2">
                  <a:txBody>
                    <a:bodyPr/>
                    <a:lstStyle/>
                    <a:p>
                      <a:pPr algn="ctr"/>
                      <a:r>
                        <a:rPr lang="en-US" altLang="zh-CN" sz="1200" dirty="0">
                          <a:sym typeface="+mn-ea"/>
                        </a:rPr>
                        <a:t>item</a:t>
                      </a:r>
                      <a:endParaRPr lang="zh-CN" altLang="en-US" sz="1200" dirty="0"/>
                    </a:p>
                  </a:txBody>
                  <a:tcPr marL="70235" marR="70235" marT="39010" marB="39010" anchor="ctr">
                    <a:lnR w="9525" cap="flat" cmpd="sng" algn="ctr">
                      <a:solidFill>
                        <a:schemeClr val="bg1"/>
                      </a:solidFill>
                      <a:prstDash val="solid"/>
                      <a:round/>
                      <a:headEnd type="none" w="med" len="med"/>
                      <a:tailEnd type="none" w="med" len="med"/>
                    </a:lnR>
                    <a:solidFill>
                      <a:srgbClr val="01478C"/>
                    </a:solidFill>
                  </a:tcPr>
                </a:tc>
                <a:tc hMerge="1">
                  <a:txBody>
                    <a:bodyPr/>
                    <a:lstStyle/>
                    <a:p>
                      <a:endParaRPr lang="en-US"/>
                    </a:p>
                  </a:txBody>
                  <a:tcPr anchor="ctr"/>
                </a:tc>
                <a:tc>
                  <a:txBody>
                    <a:bodyPr/>
                    <a:lstStyle/>
                    <a:p>
                      <a:pPr algn="ctr"/>
                      <a:r>
                        <a:rPr lang="en-US" altLang="zh-CN" sz="1200" dirty="0"/>
                        <a:t>CP66/4KL</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CP78/4KLL</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CP80/4KLL</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387521">
                <a:tc rowSpan="4">
                  <a:txBody>
                    <a:bodyPr/>
                    <a:lstStyle/>
                    <a:p>
                      <a:pPr algn="ctr"/>
                      <a:r>
                        <a:rPr lang="en-US" altLang="zh-CN" sz="1200" b="1" dirty="0">
                          <a:solidFill>
                            <a:schemeClr val="bg1"/>
                          </a:solidFill>
                          <a:sym typeface="+mn-ea"/>
                        </a:rPr>
                        <a:t>Technology Parameter</a:t>
                      </a:r>
                      <a:endParaRPr lang="zh-CN" altLang="en-US" sz="1200" b="1" dirty="0">
                        <a:solidFill>
                          <a:schemeClr val="bg1"/>
                        </a:solidFill>
                      </a:endParaRPr>
                    </a:p>
                  </a:txBody>
                  <a:tcPr marL="70235" marR="70235" marT="39010" marB="39010" vert="eaVert" anchor="ctr"/>
                </a:tc>
                <a:tc>
                  <a:txBody>
                    <a:bodyPr/>
                    <a:lstStyle/>
                    <a:p>
                      <a:pPr algn="l"/>
                      <a:r>
                        <a:rPr lang="zh-CN" altLang="en-US" sz="1200" dirty="0"/>
                        <a:t>    </a:t>
                      </a:r>
                      <a:r>
                        <a:rPr lang="zh-CN" altLang="en-US" sz="1200" dirty="0">
                          <a:sym typeface="+mn-ea"/>
                        </a:rPr>
                        <a:t> </a:t>
                      </a:r>
                      <a:r>
                        <a:rPr lang="en-US" altLang="zh-CN" sz="1200" dirty="0">
                          <a:sym typeface="+mn-ea"/>
                        </a:rPr>
                        <a:t>max.sheet paper</a:t>
                      </a:r>
                      <a:endParaRPr lang="zh-CN" altLang="en-US" sz="1200" dirty="0"/>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660×1040mm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780×1140mm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800×1200mm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extLst>
                  <a:ext uri="{0D108BD9-81ED-4DB2-BD59-A6C34878D82A}">
                    <a16:rowId xmlns:a16="http://schemas.microsoft.com/office/drawing/2014/main" val="10001"/>
                  </a:ext>
                </a:extLst>
              </a:tr>
              <a:tr h="354247">
                <a:tc vMerge="1">
                  <a:txBody>
                    <a:bodyPr/>
                    <a:lstStyle/>
                    <a:p>
                      <a:endParaRPr lang="en-US"/>
                    </a:p>
                  </a:txBody>
                  <a:tcPr/>
                </a:tc>
                <a:tc>
                  <a:txBody>
                    <a:bodyPr/>
                    <a:lstStyle/>
                    <a:p>
                      <a:pPr algn="l"/>
                      <a:r>
                        <a:rPr lang="zh-CN" altLang="en-US" sz="1200" dirty="0"/>
                        <a:t>    </a:t>
                      </a:r>
                      <a:r>
                        <a:rPr lang="en-US" altLang="zh-CN" sz="1200" dirty="0">
                          <a:sym typeface="+mn-ea"/>
                        </a:rPr>
                        <a:t>min.sheet paper</a:t>
                      </a:r>
                      <a:endParaRPr lang="zh-CN" altLang="en-US" sz="1200" dirty="0"/>
                    </a:p>
                  </a:txBody>
                  <a:tcPr marL="70235" marR="70235" marT="39010" marB="39010" anchor="ctr"/>
                </a:tc>
                <a:tc>
                  <a:txBody>
                    <a:bodyPr/>
                    <a:lstStyle/>
                    <a:p>
                      <a:pPr algn="ctr"/>
                      <a:r>
                        <a:rPr lang="en-US" altLang="zh-CN" sz="1200" b="1" dirty="0">
                          <a:latin typeface="微软雅黑 Light" panose="020B0502040204020203" pitchFamily="34" charset="-122"/>
                          <a:ea typeface="微软雅黑 Light" panose="020B0502040204020203" pitchFamily="34" charset="-122"/>
                        </a:rPr>
                        <a:t>180×100mm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200×150mm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extLst>
                  <a:ext uri="{0D108BD9-81ED-4DB2-BD59-A6C34878D82A}">
                    <a16:rowId xmlns:a16="http://schemas.microsoft.com/office/drawing/2014/main" val="10002"/>
                  </a:ext>
                </a:extLst>
              </a:tr>
              <a:tr h="390331">
                <a:tc vMerge="1">
                  <a:txBody>
                    <a:bodyPr/>
                    <a:lstStyle/>
                    <a:p>
                      <a:endParaRPr lang="en-US"/>
                    </a:p>
                  </a:txBody>
                  <a:tcPr/>
                </a:tc>
                <a:tc>
                  <a:txBody>
                    <a:bodyPr/>
                    <a:lstStyle/>
                    <a:p>
                      <a:pPr algn="l"/>
                      <a:r>
                        <a:rPr lang="zh-CN" altLang="en-US" sz="1200" dirty="0"/>
                        <a:t>    </a:t>
                      </a:r>
                      <a:r>
                        <a:rPr lang="zh-CN" altLang="en-US" sz="1200" dirty="0">
                          <a:sym typeface="+mn-ea"/>
                        </a:rPr>
                        <a:t>Sheet Gram Range</a:t>
                      </a:r>
                      <a:endParaRPr lang="zh-CN" altLang="en-US" sz="1200" dirty="0"/>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40-210gsm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3"/>
                  </a:ext>
                </a:extLst>
              </a:tr>
              <a:tr h="346307">
                <a:tc vMerge="1">
                  <a:txBody>
                    <a:bodyPr/>
                    <a:lstStyle/>
                    <a:p>
                      <a:endParaRPr lang="en-US"/>
                    </a:p>
                  </a:txBody>
                  <a:tcPr/>
                </a:tc>
                <a:tc>
                  <a:txBody>
                    <a:bodyPr/>
                    <a:lstStyle/>
                    <a:p>
                      <a:pPr algn="l"/>
                      <a:r>
                        <a:rPr lang="zh-CN" altLang="en-US" sz="1200" dirty="0"/>
                        <a:t>    </a:t>
                      </a:r>
                      <a:r>
                        <a:rPr lang="en-US" altLang="zh-CN" sz="1200" dirty="0">
                          <a:sym typeface="+mn-ea"/>
                        </a:rPr>
                        <a:t>Max.speed</a:t>
                      </a:r>
                      <a:endParaRPr lang="zh-CN" altLang="en-US" sz="1200" dirty="0"/>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210m/min</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4"/>
                  </a:ext>
                </a:extLst>
              </a:tr>
              <a:tr h="299546">
                <a:tc rowSpan="3">
                  <a:txBody>
                    <a:bodyPr/>
                    <a:lstStyle/>
                    <a:p>
                      <a:pPr algn="ctr"/>
                      <a:r>
                        <a:rPr lang="zh-CN" altLang="en-US" sz="1200" b="1" dirty="0">
                          <a:solidFill>
                            <a:schemeClr val="bg1"/>
                          </a:solidFill>
                          <a:sym typeface="+mn-ea"/>
                        </a:rPr>
                        <a:t>Machine Parameter</a:t>
                      </a:r>
                      <a:endParaRPr lang="zh-CN" altLang="en-US" sz="1200" b="1" dirty="0">
                        <a:solidFill>
                          <a:schemeClr val="bg1"/>
                        </a:solidFill>
                      </a:endParaRPr>
                    </a:p>
                  </a:txBody>
                  <a:tcPr marL="70235" marR="70235" marT="39010" marB="39010" vert="eaVert" anchor="ctr"/>
                </a:tc>
                <a:tc>
                  <a:txBody>
                    <a:bodyPr/>
                    <a:lstStyle/>
                    <a:p>
                      <a:pPr algn="l"/>
                      <a:r>
                        <a:rPr lang="zh-CN" altLang="en-US" sz="1200" dirty="0"/>
                        <a:t>   </a:t>
                      </a:r>
                      <a:r>
                        <a:rPr lang="en-US" altLang="zh-CN" sz="1200" dirty="0">
                          <a:sym typeface="+mn-ea"/>
                        </a:rPr>
                        <a:t>Power</a:t>
                      </a:r>
                      <a:endParaRPr lang="zh-CN" altLang="en-US" sz="1200" dirty="0"/>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7kW</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5"/>
                  </a:ext>
                </a:extLst>
              </a:tr>
              <a:tr h="299546">
                <a:tc vMerge="1">
                  <a:txBody>
                    <a:bodyPr/>
                    <a:lstStyle/>
                    <a:p>
                      <a:endParaRPr lang="en-US"/>
                    </a:p>
                  </a:txBody>
                  <a:tcPr/>
                </a:tc>
                <a:tc>
                  <a:txBody>
                    <a:bodyPr/>
                    <a:lstStyle/>
                    <a:p>
                      <a:pPr algn="l"/>
                      <a:r>
                        <a:rPr lang="zh-CN" altLang="en-US" sz="1200" dirty="0"/>
                        <a:t>   </a:t>
                      </a:r>
                      <a:r>
                        <a:rPr lang="en-US" altLang="zh-CN" sz="1200" dirty="0">
                          <a:sym typeface="+mn-ea"/>
                        </a:rPr>
                        <a:t>Dimension</a:t>
                      </a:r>
                      <a:endParaRPr lang="zh-CN" altLang="en-US" sz="1200" dirty="0"/>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5.4×2.8m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6"/>
                  </a:ext>
                </a:extLst>
              </a:tr>
              <a:tr h="299546">
                <a:tc vMerge="1">
                  <a:txBody>
                    <a:bodyPr/>
                    <a:lstStyle/>
                    <a:p>
                      <a:endParaRPr lang="en-US"/>
                    </a:p>
                  </a:txBody>
                  <a:tcPr/>
                </a:tc>
                <a:tc>
                  <a:txBody>
                    <a:bodyPr/>
                    <a:lstStyle/>
                    <a:p>
                      <a:pPr algn="l"/>
                      <a:r>
                        <a:rPr lang="zh-CN" altLang="en-US" sz="1200" dirty="0"/>
                        <a:t>   </a:t>
                      </a:r>
                      <a:r>
                        <a:rPr lang="en-US" altLang="zh-CN" sz="1200" dirty="0">
                          <a:sym typeface="+mn-ea"/>
                        </a:rPr>
                        <a:t>Weight</a:t>
                      </a:r>
                      <a:endParaRPr lang="zh-CN" altLang="en-US" sz="1200" dirty="0"/>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1800kG</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7"/>
                  </a:ext>
                </a:extLst>
              </a:tr>
            </a:tbl>
          </a:graphicData>
        </a:graphic>
      </p:graphicFrame>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7859" y="550122"/>
            <a:ext cx="4830607" cy="2124497"/>
          </a:xfrm>
          <a:prstGeom prst="rect">
            <a:avLst/>
          </a:prstGeom>
        </p:spPr>
      </p:pic>
      <p:sp>
        <p:nvSpPr>
          <p:cNvPr id="10" name="文本框 5"/>
          <p:cNvSpPr txBox="1"/>
          <p:nvPr/>
        </p:nvSpPr>
        <p:spPr>
          <a:xfrm>
            <a:off x="2333625" y="1227455"/>
            <a:ext cx="2550795" cy="256540"/>
          </a:xfrm>
          <a:prstGeom prst="rect">
            <a:avLst/>
          </a:prstGeom>
          <a:noFill/>
        </p:spPr>
        <p:txBody>
          <a:bodyPr wrap="square" lIns="73033" tIns="36517" rIns="73033" bIns="36517" rtlCol="0">
            <a:spAutoFit/>
          </a:bodyPr>
          <a:lstStyle/>
          <a:p>
            <a:r>
              <a:rPr lang="en-US" altLang="zh-CN" sz="1200" b="1" dirty="0">
                <a:latin typeface="微软雅黑 Light" panose="020B0502040204020203" pitchFamily="34" charset="-122"/>
                <a:ea typeface="微软雅黑 Light" panose="020B0502040204020203" pitchFamily="34" charset="-122"/>
                <a:cs typeface="+mn-ea"/>
                <a:sym typeface="+mn-lt"/>
              </a:rPr>
              <a:t>CP Flat Pile Folding Machine</a:t>
            </a:r>
          </a:p>
        </p:txBody>
      </p:sp>
      <p:sp>
        <p:nvSpPr>
          <p:cNvPr id="37" name="文本框 5"/>
          <p:cNvSpPr txBox="1"/>
          <p:nvPr/>
        </p:nvSpPr>
        <p:spPr>
          <a:xfrm>
            <a:off x="565150" y="2229485"/>
            <a:ext cx="3491230" cy="349250"/>
          </a:xfrm>
          <a:prstGeom prst="rect">
            <a:avLst/>
          </a:prstGeom>
          <a:noFill/>
        </p:spPr>
        <p:txBody>
          <a:bodyPr wrap="square" lIns="73033" tIns="36517" rIns="73033" bIns="36517" rtlCol="0">
            <a:spAutoFit/>
          </a:bodyPr>
          <a:lstStyle/>
          <a:p>
            <a:r>
              <a:rPr lang="en-US" altLang="zh-CN" sz="1800" dirty="0">
                <a:solidFill>
                  <a:srgbClr val="000000"/>
                </a:solidFill>
                <a:latin typeface="微软雅黑 Light" panose="020B0502040204020203" pitchFamily="34" charset="-122"/>
                <a:ea typeface="微软雅黑 Light" panose="020B0502040204020203" pitchFamily="34" charset="-122"/>
                <a:cs typeface="+mn-ea"/>
                <a:sym typeface="+mn-lt"/>
              </a:rPr>
              <a:t>PARAMETER of MACHINE</a:t>
            </a:r>
            <a:endParaRPr lang="en-US" altLang="zh-CN" sz="1800" b="1" dirty="0">
              <a:solidFill>
                <a:srgbClr val="000000"/>
              </a:solidFill>
              <a:latin typeface="微软雅黑 Light" panose="020B0502040204020203" pitchFamily="34" charset="-122"/>
              <a:ea typeface="微软雅黑 Light" panose="020B0502040204020203"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11"/>
          <p:cNvGraphicFramePr>
            <a:graphicFrameLocks noGrp="1"/>
          </p:cNvGraphicFramePr>
          <p:nvPr>
            <p:custDataLst>
              <p:tags r:id="rId1"/>
            </p:custDataLst>
          </p:nvPr>
        </p:nvGraphicFramePr>
        <p:xfrm>
          <a:off x="652250" y="2684401"/>
          <a:ext cx="8212854" cy="2747486"/>
        </p:xfrm>
        <a:graphic>
          <a:graphicData uri="http://schemas.openxmlformats.org/drawingml/2006/table">
            <a:tbl>
              <a:tblPr firstRow="1" bandRow="1">
                <a:tableStyleId>{35758FB7-9AC5-4552-8A53-C91805E547FA}</a:tableStyleId>
              </a:tblPr>
              <a:tblGrid>
                <a:gridCol w="456875">
                  <a:extLst>
                    <a:ext uri="{9D8B030D-6E8A-4147-A177-3AD203B41FA5}">
                      <a16:colId xmlns:a16="http://schemas.microsoft.com/office/drawing/2014/main" val="20000"/>
                    </a:ext>
                  </a:extLst>
                </a:gridCol>
                <a:gridCol w="2101215">
                  <a:extLst>
                    <a:ext uri="{9D8B030D-6E8A-4147-A177-3AD203B41FA5}">
                      <a16:colId xmlns:a16="http://schemas.microsoft.com/office/drawing/2014/main" val="20001"/>
                    </a:ext>
                  </a:extLst>
                </a:gridCol>
                <a:gridCol w="1461431">
                  <a:extLst>
                    <a:ext uri="{9D8B030D-6E8A-4147-A177-3AD203B41FA5}">
                      <a16:colId xmlns:a16="http://schemas.microsoft.com/office/drawing/2014/main" val="20002"/>
                    </a:ext>
                  </a:extLst>
                </a:gridCol>
                <a:gridCol w="2064881">
                  <a:extLst>
                    <a:ext uri="{9D8B030D-6E8A-4147-A177-3AD203B41FA5}">
                      <a16:colId xmlns:a16="http://schemas.microsoft.com/office/drawing/2014/main" val="20003"/>
                    </a:ext>
                  </a:extLst>
                </a:gridCol>
                <a:gridCol w="2128452">
                  <a:extLst>
                    <a:ext uri="{9D8B030D-6E8A-4147-A177-3AD203B41FA5}">
                      <a16:colId xmlns:a16="http://schemas.microsoft.com/office/drawing/2014/main" val="20004"/>
                    </a:ext>
                  </a:extLst>
                </a:gridCol>
              </a:tblGrid>
              <a:tr h="312899">
                <a:tc gridSpan="2">
                  <a:txBody>
                    <a:bodyPr/>
                    <a:lstStyle/>
                    <a:p>
                      <a:pPr algn="ctr"/>
                      <a:r>
                        <a:rPr lang="en-US" altLang="zh-CN" sz="1200" dirty="0">
                          <a:sym typeface="+mn-ea"/>
                        </a:rPr>
                        <a:t>item</a:t>
                      </a:r>
                      <a:endParaRPr lang="zh-CN" altLang="en-US" sz="1200" dirty="0"/>
                    </a:p>
                  </a:txBody>
                  <a:tcPr marL="70235" marR="70235" marT="39010" marB="39010" anchor="ctr">
                    <a:lnR w="9525" cap="flat" cmpd="sng" algn="ctr">
                      <a:solidFill>
                        <a:schemeClr val="bg1"/>
                      </a:solidFill>
                      <a:prstDash val="solid"/>
                      <a:round/>
                      <a:headEnd type="none" w="med" len="med"/>
                      <a:tailEnd type="none" w="med" len="med"/>
                    </a:lnR>
                    <a:solidFill>
                      <a:srgbClr val="01478C"/>
                    </a:solidFill>
                  </a:tcPr>
                </a:tc>
                <a:tc hMerge="1">
                  <a:txBody>
                    <a:bodyPr/>
                    <a:lstStyle/>
                    <a:p>
                      <a:endParaRPr lang="en-US"/>
                    </a:p>
                  </a:txBody>
                  <a:tcPr anchor="ctr"/>
                </a:tc>
                <a:tc>
                  <a:txBody>
                    <a:bodyPr/>
                    <a:lstStyle/>
                    <a:p>
                      <a:pPr algn="ctr"/>
                      <a:r>
                        <a:rPr lang="en-US" altLang="zh-CN" sz="1200" dirty="0"/>
                        <a:t>CP66/4KL-F</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CP78/4KLL</a:t>
                      </a:r>
                      <a:r>
                        <a:rPr lang="en-US" altLang="zh-CN" sz="1200" dirty="0">
                          <a:sym typeface="+mn-ea"/>
                        </a:rPr>
                        <a:t>-F</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solidFill>
                      <a:srgbClr val="0147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CP80/4KLL</a:t>
                      </a:r>
                      <a:r>
                        <a:rPr lang="en-US" altLang="zh-CN" sz="1200" dirty="0">
                          <a:sym typeface="+mn-ea"/>
                        </a:rPr>
                        <a:t>-F</a:t>
                      </a:r>
                      <a:endParaRPr lang="zh-CN" altLang="en-US" sz="1200" dirty="0"/>
                    </a:p>
                  </a:txBody>
                  <a:tcPr marL="70235" marR="70235" marT="39010" marB="39010" anchor="ctr">
                    <a:lnL w="9525" cap="flat" cmpd="sng" algn="ctr">
                      <a:solidFill>
                        <a:schemeClr val="bg1"/>
                      </a:solidFill>
                      <a:prstDash val="solid"/>
                      <a:round/>
                      <a:headEnd type="none" w="med" len="med"/>
                      <a:tailEnd type="none" w="med" len="med"/>
                    </a:lnL>
                    <a:solidFill>
                      <a:srgbClr val="01478C"/>
                    </a:solidFill>
                  </a:tcPr>
                </a:tc>
                <a:extLst>
                  <a:ext uri="{0D108BD9-81ED-4DB2-BD59-A6C34878D82A}">
                    <a16:rowId xmlns:a16="http://schemas.microsoft.com/office/drawing/2014/main" val="10000"/>
                  </a:ext>
                </a:extLst>
              </a:tr>
              <a:tr h="323035">
                <a:tc rowSpan="4">
                  <a:txBody>
                    <a:bodyPr/>
                    <a:lstStyle/>
                    <a:p>
                      <a:pPr algn="ctr"/>
                      <a:r>
                        <a:rPr lang="en-US" altLang="zh-CN" sz="1400" b="1" dirty="0">
                          <a:solidFill>
                            <a:schemeClr val="bg1"/>
                          </a:solidFill>
                          <a:sym typeface="+mn-ea"/>
                        </a:rPr>
                        <a:t>Technology Parameter</a:t>
                      </a:r>
                      <a:endParaRPr lang="zh-CN" altLang="en-US" sz="1400" dirty="0">
                        <a:solidFill>
                          <a:schemeClr val="bg1"/>
                        </a:solidFill>
                      </a:endParaRPr>
                    </a:p>
                  </a:txBody>
                  <a:tcPr marL="70235" marR="70235" marT="39010" marB="39010" vert="eaVert" anchor="ctr"/>
                </a:tc>
                <a:tc>
                  <a:txBody>
                    <a:bodyPr/>
                    <a:lstStyle/>
                    <a:p>
                      <a:pPr algn="l"/>
                      <a:r>
                        <a:rPr lang="zh-CN" altLang="en-US" sz="1200" dirty="0"/>
                        <a:t>    </a:t>
                      </a:r>
                      <a:r>
                        <a:rPr lang="zh-CN" altLang="en-US" sz="1200" dirty="0">
                          <a:sym typeface="+mn-ea"/>
                        </a:rPr>
                        <a:t> </a:t>
                      </a:r>
                      <a:r>
                        <a:rPr lang="en-US" altLang="zh-CN" sz="1200" dirty="0">
                          <a:sym typeface="+mn-ea"/>
                        </a:rPr>
                        <a:t>max.sheet paper</a:t>
                      </a:r>
                      <a:endParaRPr lang="en-US" altLang="zh-CN" sz="1200" dirty="0"/>
                    </a:p>
                    <a:p>
                      <a:pPr algn="l"/>
                      <a:endParaRPr lang="zh-CN" altLang="en-US" sz="1200" dirty="0"/>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660×1040mm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780×1140mm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800×1200mm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extLst>
                  <a:ext uri="{0D108BD9-81ED-4DB2-BD59-A6C34878D82A}">
                    <a16:rowId xmlns:a16="http://schemas.microsoft.com/office/drawing/2014/main" val="10001"/>
                  </a:ext>
                </a:extLst>
              </a:tr>
              <a:tr h="287287">
                <a:tc vMerge="1">
                  <a:txBody>
                    <a:bodyPr/>
                    <a:lstStyle/>
                    <a:p>
                      <a:endParaRPr lang="en-US"/>
                    </a:p>
                  </a:txBody>
                  <a:tcPr/>
                </a:tc>
                <a:tc>
                  <a:txBody>
                    <a:bodyPr/>
                    <a:lstStyle/>
                    <a:p>
                      <a:pPr algn="l"/>
                      <a:r>
                        <a:rPr lang="zh-CN" altLang="en-US" sz="1200" dirty="0"/>
                        <a:t>    </a:t>
                      </a:r>
                      <a:r>
                        <a:rPr lang="en-US" altLang="zh-CN" sz="1200" dirty="0">
                          <a:sym typeface="+mn-ea"/>
                        </a:rPr>
                        <a:t>min.sheet paper</a:t>
                      </a:r>
                      <a:endParaRPr lang="zh-CN" altLang="en-US" sz="1200" dirty="0"/>
                    </a:p>
                  </a:txBody>
                  <a:tcPr marL="70235" marR="70235" marT="39010" marB="39010"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200×150mm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2"/>
                  </a:ext>
                </a:extLst>
              </a:tr>
              <a:tr h="302680">
                <a:tc vMerge="1">
                  <a:txBody>
                    <a:bodyPr/>
                    <a:lstStyle/>
                    <a:p>
                      <a:endParaRPr lang="en-US"/>
                    </a:p>
                  </a:txBody>
                  <a:tcPr/>
                </a:tc>
                <a:tc>
                  <a:txBody>
                    <a:bodyPr/>
                    <a:lstStyle/>
                    <a:p>
                      <a:pPr algn="l"/>
                      <a:r>
                        <a:rPr lang="zh-CN" altLang="en-US" sz="1200" dirty="0"/>
                        <a:t>    </a:t>
                      </a:r>
                      <a:r>
                        <a:rPr lang="zh-CN" altLang="en-US" sz="1200" dirty="0">
                          <a:sym typeface="+mn-ea"/>
                        </a:rPr>
                        <a:t>Sheet Gram Range</a:t>
                      </a:r>
                      <a:endParaRPr lang="zh-CN" altLang="en-US" sz="1200" dirty="0"/>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40-210gsm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3"/>
                  </a:ext>
                </a:extLst>
              </a:tr>
              <a:tr h="280168">
                <a:tc vMerge="1">
                  <a:txBody>
                    <a:bodyPr/>
                    <a:lstStyle/>
                    <a:p>
                      <a:endParaRPr lang="en-US"/>
                    </a:p>
                  </a:txBody>
                  <a:tcPr/>
                </a:tc>
                <a:tc>
                  <a:txBody>
                    <a:bodyPr/>
                    <a:lstStyle/>
                    <a:p>
                      <a:pPr algn="l"/>
                      <a:r>
                        <a:rPr lang="zh-CN" altLang="en-US" sz="1200" dirty="0"/>
                        <a:t>    </a:t>
                      </a:r>
                      <a:r>
                        <a:rPr lang="en-US" altLang="zh-CN" sz="1200" dirty="0">
                          <a:sym typeface="+mn-ea"/>
                        </a:rPr>
                        <a:t>Max.speed</a:t>
                      </a:r>
                      <a:endParaRPr lang="zh-CN" altLang="en-US" sz="1200" dirty="0"/>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210m/min</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4"/>
                  </a:ext>
                </a:extLst>
              </a:tr>
              <a:tr h="280168">
                <a:tc rowSpan="4">
                  <a:txBody>
                    <a:bodyPr/>
                    <a:lstStyle/>
                    <a:p>
                      <a:r>
                        <a:rPr lang="zh-CN" altLang="en-US" sz="1400" dirty="0">
                          <a:solidFill>
                            <a:schemeClr val="bg1"/>
                          </a:solidFill>
                        </a:rPr>
                        <a:t> </a:t>
                      </a:r>
                    </a:p>
                    <a:p>
                      <a:r>
                        <a:rPr lang="zh-CN" altLang="en-US" sz="1400" b="1" dirty="0">
                          <a:solidFill>
                            <a:schemeClr val="bg1"/>
                          </a:solidFill>
                          <a:sym typeface="+mn-ea"/>
                        </a:rPr>
                        <a:t>Machine Parameter</a:t>
                      </a:r>
                      <a:endParaRPr lang="zh-CN" altLang="en-US" sz="1400" b="1" dirty="0">
                        <a:solidFill>
                          <a:schemeClr val="bg1"/>
                        </a:solidFill>
                      </a:endParaRPr>
                    </a:p>
                    <a:p>
                      <a:endParaRPr lang="zh-CN" altLang="en-US" sz="1400" dirty="0">
                        <a:solidFill>
                          <a:schemeClr val="bg1"/>
                        </a:solidFill>
                      </a:endParaRPr>
                    </a:p>
                  </a:txBody>
                  <a:tcPr marL="70235" marR="70235" marT="39010" marB="39010" vert="eaVert" anchor="ctr"/>
                </a:tc>
                <a:tc>
                  <a:txBody>
                    <a:bodyPr/>
                    <a:lstStyle/>
                    <a:p>
                      <a:pPr algn="l"/>
                      <a:r>
                        <a:rPr lang="zh-CN" altLang="en-US" sz="1200" dirty="0"/>
                        <a:t>    </a:t>
                      </a:r>
                      <a:r>
                        <a:rPr lang="en-US" altLang="zh-CN" sz="1200" dirty="0">
                          <a:sym typeface="+mn-ea"/>
                        </a:rPr>
                        <a:t>Power</a:t>
                      </a:r>
                      <a:endParaRPr lang="zh-CN" altLang="en-US" sz="1200" dirty="0"/>
                    </a:p>
                  </a:txBody>
                  <a:tcPr marL="70235" marR="70235" marT="39010" marB="39010" anchor="ctr">
                    <a:solidFill>
                      <a:schemeClr val="bg1">
                        <a:alpha val="40000"/>
                      </a:schemeClr>
                    </a:solidFill>
                  </a:tcP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8.5kW</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5"/>
                  </a:ext>
                </a:extLst>
              </a:tr>
              <a:tr h="280168">
                <a:tc vMerge="1">
                  <a:txBody>
                    <a:bodyPr/>
                    <a:lstStyle/>
                    <a:p>
                      <a:endParaRPr lang="en-US"/>
                    </a:p>
                  </a:txBody>
                  <a:tcPr/>
                </a:tc>
                <a:tc>
                  <a:txBody>
                    <a:bodyPr/>
                    <a:lstStyle/>
                    <a:p>
                      <a:pPr algn="l"/>
                      <a:r>
                        <a:rPr lang="zh-CN" altLang="en-US" sz="1200" dirty="0"/>
                        <a:t>    </a:t>
                      </a:r>
                      <a:r>
                        <a:rPr lang="en-US" altLang="zh-CN" sz="1200" dirty="0">
                          <a:sym typeface="+mn-ea"/>
                        </a:rPr>
                        <a:t>Dimension</a:t>
                      </a:r>
                      <a:endParaRPr lang="zh-CN" altLang="en-US" sz="1200" dirty="0"/>
                    </a:p>
                  </a:txBody>
                  <a:tcPr marL="70235" marR="70235" marT="39010" marB="39010" anchor="ctr"/>
                </a:tc>
                <a:tc>
                  <a:txBody>
                    <a:bodyPr/>
                    <a:lstStyle/>
                    <a:p>
                      <a:pPr algn="ctr"/>
                      <a:r>
                        <a:rPr lang="en-US" altLang="zh-CN" sz="1200" b="1" dirty="0">
                          <a:latin typeface="微软雅黑 Light" panose="020B0502040204020203" pitchFamily="34" charset="-122"/>
                          <a:ea typeface="微软雅黑 Light" panose="020B0502040204020203" pitchFamily="34" charset="-122"/>
                        </a:rPr>
                        <a:t>4.8×1.51m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4.8×1.63m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4.8×1.65m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extLst>
                  <a:ext uri="{0D108BD9-81ED-4DB2-BD59-A6C34878D82A}">
                    <a16:rowId xmlns:a16="http://schemas.microsoft.com/office/drawing/2014/main" val="10006"/>
                  </a:ext>
                </a:extLst>
              </a:tr>
              <a:tr h="280168">
                <a:tc vMerge="1">
                  <a:txBody>
                    <a:bodyPr/>
                    <a:lstStyle/>
                    <a:p>
                      <a:endParaRPr lang="en-US"/>
                    </a:p>
                  </a:txBody>
                  <a:tcPr/>
                </a:tc>
                <a:tc>
                  <a:txBody>
                    <a:bodyPr/>
                    <a:lstStyle/>
                    <a:p>
                      <a:pPr algn="l"/>
                      <a:r>
                        <a:rPr lang="zh-CN" altLang="en-US" sz="1200" dirty="0"/>
                        <a:t>    </a:t>
                      </a:r>
                      <a:r>
                        <a:rPr lang="en-US" altLang="zh-CN" sz="1200" dirty="0">
                          <a:sym typeface="+mn-ea"/>
                        </a:rPr>
                        <a:t>Weight</a:t>
                      </a:r>
                      <a:endParaRPr lang="zh-CN" altLang="en-US" sz="1200" dirty="0"/>
                    </a:p>
                  </a:txBody>
                  <a:tcPr marL="70235" marR="70235" marT="39010" marB="39010" anchor="ctr">
                    <a:solidFill>
                      <a:schemeClr val="bg1">
                        <a:alpha val="40000"/>
                      </a:schemeClr>
                    </a:solidFill>
                  </a:tcPr>
                </a:tc>
                <a:tc>
                  <a:txBody>
                    <a:bodyPr/>
                    <a:lstStyle/>
                    <a:p>
                      <a:pPr algn="ctr"/>
                      <a:r>
                        <a:rPr lang="en-US" altLang="zh-CN" sz="1200" b="1" dirty="0">
                          <a:latin typeface="微软雅黑 Light" panose="020B0502040204020203" pitchFamily="34" charset="-122"/>
                          <a:ea typeface="微软雅黑 Light" panose="020B0502040204020203" pitchFamily="34" charset="-122"/>
                        </a:rPr>
                        <a:t>2200kG</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2300kG</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Light" panose="020B0502040204020203" pitchFamily="34" charset="-122"/>
                          <a:ea typeface="微软雅黑 Light" panose="020B0502040204020203" pitchFamily="34" charset="-122"/>
                        </a:rPr>
                        <a:t>2400kG</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solidFill>
                      <a:schemeClr val="bg1">
                        <a:alpha val="40000"/>
                      </a:schemeClr>
                    </a:solidFill>
                  </a:tcPr>
                </a:tc>
                <a:extLst>
                  <a:ext uri="{0D108BD9-81ED-4DB2-BD59-A6C34878D82A}">
                    <a16:rowId xmlns:a16="http://schemas.microsoft.com/office/drawing/2014/main" val="10007"/>
                  </a:ext>
                </a:extLst>
              </a:tr>
              <a:tr h="280168">
                <a:tc vMerge="1">
                  <a:txBody>
                    <a:bodyPr/>
                    <a:lstStyle/>
                    <a:p>
                      <a:endParaRPr lang="en-US"/>
                    </a:p>
                  </a:txBody>
                  <a:tcPr marL="70235" marR="70235" marT="39010" marB="39010" vert="eaVert" anchor="ctr"/>
                </a:tc>
                <a:tc>
                  <a:txBody>
                    <a:bodyPr/>
                    <a:lstStyle/>
                    <a:p>
                      <a:pPr algn="l"/>
                      <a:r>
                        <a:rPr lang="zh-CN" altLang="en-US" sz="1200" dirty="0"/>
                        <a:t>    </a:t>
                      </a:r>
                      <a:r>
                        <a:rPr lang="en-US" altLang="zh-CN" sz="1200" dirty="0"/>
                        <a:t>Height range of stack</a:t>
                      </a:r>
                    </a:p>
                  </a:txBody>
                  <a:tcPr marL="70235" marR="70235" marT="39010" marB="39010" anchor="ctr"/>
                </a:tc>
                <a:tc gridSpan="3">
                  <a:txBody>
                    <a:bodyPr/>
                    <a:lstStyle/>
                    <a:p>
                      <a:pPr algn="ctr"/>
                      <a:r>
                        <a:rPr lang="en-US" altLang="zh-CN" sz="1200" b="1" dirty="0">
                          <a:latin typeface="微软雅黑 Light" panose="020B0502040204020203" pitchFamily="34" charset="-122"/>
                          <a:ea typeface="微软雅黑 Light" panose="020B0502040204020203" pitchFamily="34" charset="-122"/>
                        </a:rPr>
                        <a:t>0-1200mm</a:t>
                      </a:r>
                      <a:endParaRPr lang="zh-CN" altLang="en-US" sz="1200" b="1" dirty="0">
                        <a:latin typeface="微软雅黑 Light" panose="020B0502040204020203" pitchFamily="34" charset="-122"/>
                        <a:ea typeface="微软雅黑 Light" panose="020B0502040204020203" pitchFamily="34" charset="-122"/>
                      </a:endParaRPr>
                    </a:p>
                  </a:txBody>
                  <a:tcPr marL="70235" marR="70235" marT="39010" marB="39010"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0008"/>
                  </a:ext>
                </a:extLst>
              </a:tr>
            </a:tbl>
          </a:graphicData>
        </a:graphic>
      </p:graphicFrame>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7023" y="708660"/>
            <a:ext cx="3519190" cy="1785109"/>
          </a:xfrm>
          <a:prstGeom prst="rect">
            <a:avLst/>
          </a:prstGeom>
        </p:spPr>
      </p:pic>
      <p:sp>
        <p:nvSpPr>
          <p:cNvPr id="14" name="文本框 5"/>
          <p:cNvSpPr txBox="1"/>
          <p:nvPr/>
        </p:nvSpPr>
        <p:spPr>
          <a:xfrm>
            <a:off x="6168631" y="2261726"/>
            <a:ext cx="1721879" cy="441325"/>
          </a:xfrm>
          <a:prstGeom prst="rect">
            <a:avLst/>
          </a:prstGeom>
          <a:noFill/>
        </p:spPr>
        <p:txBody>
          <a:bodyPr wrap="square" lIns="73033" tIns="36517" rIns="73033" bIns="36517" rtlCol="0">
            <a:spAutoFit/>
          </a:bodyPr>
          <a:lstStyle/>
          <a:p>
            <a:r>
              <a:rPr lang="en-US" sz="1200" b="1" dirty="0">
                <a:latin typeface="微软雅黑 Light" panose="020B0502040204020203" pitchFamily="34" charset="-122"/>
                <a:ea typeface="微软雅黑 Light" panose="020B0502040204020203" pitchFamily="34" charset="-122"/>
                <a:cs typeface="+mn-ea"/>
                <a:sym typeface="+mn-lt"/>
              </a:rPr>
              <a:t>CP Pallet Pile Folding Machine </a:t>
            </a:r>
          </a:p>
        </p:txBody>
      </p:sp>
      <p:sp>
        <p:nvSpPr>
          <p:cNvPr id="37" name="文本框 5"/>
          <p:cNvSpPr txBox="1"/>
          <p:nvPr/>
        </p:nvSpPr>
        <p:spPr>
          <a:xfrm>
            <a:off x="565150" y="2229485"/>
            <a:ext cx="3491230" cy="349250"/>
          </a:xfrm>
          <a:prstGeom prst="rect">
            <a:avLst/>
          </a:prstGeom>
          <a:noFill/>
        </p:spPr>
        <p:txBody>
          <a:bodyPr wrap="square" lIns="73033" tIns="36517" rIns="73033" bIns="36517" rtlCol="0">
            <a:spAutoFit/>
          </a:bodyPr>
          <a:lstStyle/>
          <a:p>
            <a:r>
              <a:rPr lang="en-US" altLang="zh-CN" sz="1800" dirty="0">
                <a:solidFill>
                  <a:srgbClr val="000000"/>
                </a:solidFill>
                <a:latin typeface="微软雅黑 Light" panose="020B0502040204020203" pitchFamily="34" charset="-122"/>
                <a:ea typeface="微软雅黑 Light" panose="020B0502040204020203" pitchFamily="34" charset="-122"/>
                <a:cs typeface="+mn-ea"/>
                <a:sym typeface="+mn-lt"/>
              </a:rPr>
              <a:t>PARAMETER of MACHINE</a:t>
            </a:r>
            <a:endParaRPr lang="en-US" altLang="zh-CN" sz="1800" b="1" dirty="0">
              <a:solidFill>
                <a:srgbClr val="000000"/>
              </a:solidFill>
              <a:latin typeface="微软雅黑 Light" panose="020B0502040204020203" pitchFamily="34" charset="-122"/>
              <a:ea typeface="微软雅黑 Light" panose="020B0502040204020203"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541800" y="2741113"/>
            <a:ext cx="6464881" cy="2485843"/>
          </a:xfrm>
          <a:prstGeom prst="rect">
            <a:avLst/>
          </a:prstGeom>
        </p:spPr>
      </p:pic>
      <p:grpSp>
        <p:nvGrpSpPr>
          <p:cNvPr id="4" name="组合 3"/>
          <p:cNvGrpSpPr/>
          <p:nvPr/>
        </p:nvGrpSpPr>
        <p:grpSpPr>
          <a:xfrm>
            <a:off x="1663954" y="1147349"/>
            <a:ext cx="6046470" cy="1508892"/>
            <a:chOff x="1663954" y="1147349"/>
            <a:chExt cx="6046470" cy="1508892"/>
          </a:xfrm>
        </p:grpSpPr>
        <p:sp>
          <p:nvSpPr>
            <p:cNvPr id="18" name="矩形 17"/>
            <p:cNvSpPr/>
            <p:nvPr/>
          </p:nvSpPr>
          <p:spPr>
            <a:xfrm>
              <a:off x="1663954" y="1147349"/>
              <a:ext cx="6046470" cy="379730"/>
            </a:xfrm>
            <a:prstGeom prst="rect">
              <a:avLst/>
            </a:prstGeom>
          </p:spPr>
          <p:txBody>
            <a:bodyPr wrap="none" lIns="73033" tIns="36517" rIns="73033" bIns="36517">
              <a:spAutoFit/>
            </a:bodyPr>
            <a:lstStyle/>
            <a:p>
              <a:pPr algn="ctr"/>
              <a:r>
                <a:rPr lang="en-US" altLang="zh-CN" sz="2000" b="1" dirty="0">
                  <a:solidFill>
                    <a:srgbClr val="01478C"/>
                  </a:solidFill>
                  <a:latin typeface="微软雅黑 Light" panose="020B0502040204020203" pitchFamily="34" charset="-122"/>
                  <a:ea typeface="微软雅黑 Light" panose="020B0502040204020203" pitchFamily="34" charset="-122"/>
                </a:rPr>
                <a:t>Powerful and High Effective CP Folding Machine</a:t>
              </a:r>
            </a:p>
          </p:txBody>
        </p:sp>
        <p:sp>
          <p:nvSpPr>
            <p:cNvPr id="19" name="矩形 18"/>
            <p:cNvSpPr/>
            <p:nvPr/>
          </p:nvSpPr>
          <p:spPr>
            <a:xfrm>
              <a:off x="1791137" y="1738031"/>
              <a:ext cx="5893885" cy="918210"/>
            </a:xfrm>
            <a:prstGeom prst="rect">
              <a:avLst/>
            </a:prstGeom>
          </p:spPr>
          <p:txBody>
            <a:bodyPr wrap="square" lIns="73033" tIns="36517" rIns="73033" bIns="36517">
              <a:spAutoFit/>
            </a:bodyPr>
            <a:lstStyle/>
            <a:p>
              <a:pPr algn="l"/>
              <a:r>
                <a:rPr lang="en-US" altLang="zh-CN" sz="1100" dirty="0">
                  <a:solidFill>
                    <a:srgbClr val="01478C"/>
                  </a:solidFill>
                  <a:latin typeface="微软雅黑 Light" panose="020B0502040204020203" pitchFamily="34" charset="-122"/>
                  <a:ea typeface="微软雅黑 Light" panose="020B0502040204020203" pitchFamily="34" charset="-122"/>
                  <a:sym typeface="+mn-ea"/>
                </a:rPr>
                <a:t>CP folding machine, </a:t>
              </a:r>
              <a:r>
                <a:rPr lang="zh-CN" altLang="en-US" sz="1100" dirty="0">
                  <a:solidFill>
                    <a:srgbClr val="01478C"/>
                  </a:solidFill>
                  <a:latin typeface="微软雅黑 Light" panose="020B0502040204020203" pitchFamily="34" charset="-122"/>
                  <a:ea typeface="微软雅黑 Light" panose="020B0502040204020203" pitchFamily="34" charset="-122"/>
                </a:rPr>
                <a:t>Easy to use, durable and efficient</a:t>
              </a:r>
              <a:r>
                <a:rPr lang="en-US" altLang="zh-CN" sz="1100" dirty="0">
                  <a:solidFill>
                    <a:srgbClr val="01478C"/>
                  </a:solidFill>
                  <a:latin typeface="微软雅黑 Light" panose="020B0502040204020203" pitchFamily="34" charset="-122"/>
                  <a:ea typeface="微软雅黑 Light" panose="020B0502040204020203" pitchFamily="34" charset="-122"/>
                </a:rPr>
                <a:t>, liked and recommended by the operator, printing factory owner and other clients, it’s our CP folding machine.</a:t>
              </a:r>
            </a:p>
            <a:p>
              <a:pPr algn="l"/>
              <a:r>
                <a:rPr lang="en-US" sz="1100" dirty="0">
                  <a:solidFill>
                    <a:srgbClr val="01478C"/>
                  </a:solidFill>
                  <a:latin typeface="微软雅黑 Light" panose="020B0502040204020203" pitchFamily="34" charset="-122"/>
                  <a:ea typeface="微软雅黑 Light" panose="020B0502040204020203" pitchFamily="34" charset="-122"/>
                </a:rPr>
                <a:t>In addition to standard units,more optinal units like:feeder, stacker, etc are provided to meet your different requirements.</a:t>
              </a:r>
            </a:p>
          </p:txBody>
        </p:sp>
      </p:grpSp>
      <p:grpSp>
        <p:nvGrpSpPr>
          <p:cNvPr id="21" name="组合 20"/>
          <p:cNvGrpSpPr/>
          <p:nvPr/>
        </p:nvGrpSpPr>
        <p:grpSpPr>
          <a:xfrm flipH="1">
            <a:off x="-43542" y="0"/>
            <a:ext cx="9421131" cy="627003"/>
            <a:chOff x="209" y="-3"/>
            <a:chExt cx="14247" cy="784"/>
          </a:xfrm>
        </p:grpSpPr>
        <p:pic>
          <p:nvPicPr>
            <p:cNvPr id="25" name="Picture 2" descr="C:\Users\Administrator\Desktop\现场广告背景3.jpg"/>
            <p:cNvPicPr>
              <a:picLocks noChangeAspect="1" noChangeArrowheads="1"/>
            </p:cNvPicPr>
            <p:nvPr/>
          </p:nvPicPr>
          <p:blipFill>
            <a:blip r:embed="rId3" cstate="print"/>
            <a:srcRect t="96184" r="-312" b="3384"/>
            <a:stretch>
              <a:fillRect/>
            </a:stretch>
          </p:blipFill>
          <p:spPr bwMode="auto">
            <a:xfrm>
              <a:off x="209" y="-3"/>
              <a:ext cx="14247" cy="113"/>
            </a:xfrm>
            <a:prstGeom prst="rect">
              <a:avLst/>
            </a:prstGeom>
            <a:noFill/>
          </p:spPr>
        </p:pic>
        <p:pic>
          <p:nvPicPr>
            <p:cNvPr id="28" name="图片 27" descr="Nipic_26983149_201805131648147970003"/>
            <p:cNvPicPr>
              <a:picLocks noChangeAspect="1"/>
            </p:cNvPicPr>
            <p:nvPr/>
          </p:nvPicPr>
          <p:blipFill>
            <a:blip r:embed="rId4" cstate="print"/>
            <a:srcRect b="27575"/>
            <a:stretch>
              <a:fillRect/>
            </a:stretch>
          </p:blipFill>
          <p:spPr>
            <a:xfrm>
              <a:off x="984" y="112"/>
              <a:ext cx="13412" cy="669"/>
            </a:xfrm>
            <a:prstGeom prst="rect">
              <a:avLst/>
            </a:prstGeom>
          </p:spPr>
        </p:pic>
      </p:grpSp>
      <p:pic>
        <p:nvPicPr>
          <p:cNvPr id="29" name="Picture 2" descr="E:\HX 工作文件\公司文件\LOGO最终修改\浩信CP LOGO.png"/>
          <p:cNvPicPr>
            <a:picLocks noChangeAspect="1" noChangeArrowheads="1"/>
          </p:cNvPicPr>
          <p:nvPr/>
        </p:nvPicPr>
        <p:blipFill>
          <a:blip r:embed="rId5"/>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8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7229" y="2918460"/>
            <a:ext cx="6696756" cy="2575003"/>
          </a:xfrm>
          <a:prstGeom prst="rect">
            <a:avLst/>
          </a:prstGeom>
        </p:spPr>
      </p:pic>
      <p:grpSp>
        <p:nvGrpSpPr>
          <p:cNvPr id="2" name="组合 1"/>
          <p:cNvGrpSpPr/>
          <p:nvPr/>
        </p:nvGrpSpPr>
        <p:grpSpPr>
          <a:xfrm>
            <a:off x="642091" y="1124616"/>
            <a:ext cx="4959527" cy="349250"/>
            <a:chOff x="642091" y="1124616"/>
            <a:chExt cx="4959527" cy="349250"/>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091" y="1143512"/>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832768" y="1124616"/>
              <a:ext cx="4768850" cy="349250"/>
            </a:xfrm>
            <a:prstGeom prst="rect">
              <a:avLst/>
            </a:prstGeom>
          </p:spPr>
          <p:txBody>
            <a:bodyPr wrap="none" lIns="73033" tIns="36517" rIns="73033" bIns="36517">
              <a:spAutoFit/>
            </a:bodyPr>
            <a:lstStyle/>
            <a:p>
              <a:pPr algn="l"/>
              <a:r>
                <a:rPr lang="en-US" altLang="zh-CN" sz="1800" b="1" dirty="0">
                  <a:solidFill>
                    <a:srgbClr val="01478C"/>
                  </a:solidFill>
                  <a:latin typeface="微软雅黑 Light" panose="020B0502040204020203" pitchFamily="34" charset="-122"/>
                  <a:ea typeface="微软雅黑 Light" panose="020B0502040204020203" pitchFamily="34" charset="-122"/>
                </a:rPr>
                <a:t>Legendary and Classic CP Folding Machine</a:t>
              </a:r>
            </a:p>
          </p:txBody>
        </p:sp>
      </p:grpSp>
      <p:sp>
        <p:nvSpPr>
          <p:cNvPr id="14" name="矩形 13"/>
          <p:cNvSpPr/>
          <p:nvPr/>
        </p:nvSpPr>
        <p:spPr>
          <a:xfrm>
            <a:off x="778510" y="1473835"/>
            <a:ext cx="6915785" cy="1572260"/>
          </a:xfrm>
          <a:prstGeom prst="rect">
            <a:avLst/>
          </a:prstGeom>
          <a:noFill/>
        </p:spPr>
        <p:txBody>
          <a:bodyPr wrap="square" lIns="73033" tIns="36517" rIns="73033" bIns="36517" rtlCol="0">
            <a:spAutoFit/>
          </a:bodyPr>
          <a:lstStyle/>
          <a:p>
            <a:pPr>
              <a:lnSpc>
                <a:spcPct val="150000"/>
              </a:lnSpc>
            </a:pPr>
            <a:r>
              <a:rPr lang="en-US" altLang="zh-CN" sz="1300" dirty="0">
                <a:solidFill>
                  <a:schemeClr val="tx1">
                    <a:lumMod val="85000"/>
                    <a:lumOff val="15000"/>
                  </a:schemeClr>
                </a:solidFill>
                <a:latin typeface="微软雅黑 Light" panose="020B0502040204020203" pitchFamily="34" charset="-122"/>
                <a:ea typeface="微软雅黑 Light" panose="020B0502040204020203" pitchFamily="34" charset="-122"/>
              </a:rPr>
              <a:t>CP</a:t>
            </a:r>
            <a:r>
              <a:rPr lang="zh-CN" altLang="en-US" sz="1300" dirty="0">
                <a:solidFill>
                  <a:schemeClr val="tx1">
                    <a:lumMod val="85000"/>
                    <a:lumOff val="15000"/>
                  </a:schemeClr>
                </a:solidFill>
                <a:latin typeface="微软雅黑 Light" panose="020B0502040204020203" pitchFamily="34" charset="-122"/>
                <a:ea typeface="微软雅黑 Light" panose="020B0502040204020203" pitchFamily="34" charset="-122"/>
              </a:rPr>
              <a:t> </a:t>
            </a:r>
            <a:r>
              <a:rPr lang="en-US" altLang="zh-CN" sz="1300" dirty="0">
                <a:solidFill>
                  <a:schemeClr val="tx1">
                    <a:lumMod val="85000"/>
                    <a:lumOff val="15000"/>
                  </a:schemeClr>
                </a:solidFill>
                <a:latin typeface="微软雅黑 Light" panose="020B0502040204020203" pitchFamily="34" charset="-122"/>
                <a:ea typeface="微软雅黑 Light" panose="020B0502040204020203" pitchFamily="34" charset="-122"/>
              </a:rPr>
              <a:t>industrial folder</a:t>
            </a:r>
            <a:r>
              <a:rPr lang="en-US" sz="1300" dirty="0">
                <a:solidFill>
                  <a:schemeClr val="tx1">
                    <a:lumMod val="85000"/>
                    <a:lumOff val="15000"/>
                  </a:schemeClr>
                </a:solidFill>
                <a:latin typeface="微软雅黑 Light" panose="020B0502040204020203" pitchFamily="34" charset="-122"/>
                <a:ea typeface="微软雅黑 Light" panose="020B0502040204020203" pitchFamily="34" charset="-122"/>
              </a:rPr>
              <a:t>, since it was put on the market in 2000,</a:t>
            </a:r>
            <a:r>
              <a:rPr lang="zh-CN" altLang="en-US" sz="1300" dirty="0">
                <a:solidFill>
                  <a:schemeClr val="tx1">
                    <a:lumMod val="85000"/>
                    <a:lumOff val="15000"/>
                  </a:schemeClr>
                </a:solidFill>
                <a:latin typeface="微软雅黑 Light" panose="020B0502040204020203" pitchFamily="34" charset="-122"/>
                <a:ea typeface="微软雅黑 Light" panose="020B0502040204020203" pitchFamily="34" charset="-122"/>
              </a:rPr>
              <a:t>with continuous technical improvements and innovations</a:t>
            </a:r>
            <a:r>
              <a:rPr lang="en-US" altLang="zh-CN" sz="1300" dirty="0">
                <a:solidFill>
                  <a:schemeClr val="tx1">
                    <a:lumMod val="85000"/>
                    <a:lumOff val="15000"/>
                  </a:schemeClr>
                </a:solidFill>
                <a:latin typeface="微软雅黑 Light" panose="020B0502040204020203" pitchFamily="34" charset="-122"/>
                <a:ea typeface="微软雅黑 Light" panose="020B0502040204020203" pitchFamily="34" charset="-122"/>
              </a:rPr>
              <a:t>, nowadays,i</a:t>
            </a:r>
            <a:r>
              <a:rPr lang="zh-CN" altLang="en-US" sz="1300" dirty="0">
                <a:solidFill>
                  <a:schemeClr val="tx1">
                    <a:lumMod val="85000"/>
                    <a:lumOff val="15000"/>
                  </a:schemeClr>
                </a:solidFill>
                <a:latin typeface="微软雅黑 Light" panose="020B0502040204020203" pitchFamily="34" charset="-122"/>
                <a:ea typeface="微软雅黑 Light" panose="020B0502040204020203" pitchFamily="34" charset="-122"/>
              </a:rPr>
              <a:t>t has become the most popular folding machine in China</a:t>
            </a:r>
            <a:r>
              <a:rPr lang="en-US" altLang="zh-CN" sz="1300" dirty="0">
                <a:solidFill>
                  <a:schemeClr val="tx1">
                    <a:lumMod val="85000"/>
                    <a:lumOff val="15000"/>
                  </a:schemeClr>
                </a:solidFill>
                <a:latin typeface="微软雅黑 Light" panose="020B0502040204020203" pitchFamily="34" charset="-122"/>
                <a:ea typeface="微软雅黑 Light" panose="020B0502040204020203" pitchFamily="34" charset="-122"/>
              </a:rPr>
              <a:t>, won the reputation of "easy operation, stable and durable, high speed and high efficiency". A variety of optional extension and accessories are available for your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571659" y="2310946"/>
            <a:ext cx="2336800" cy="2680154"/>
            <a:chOff x="3571659" y="2310946"/>
            <a:chExt cx="2336800" cy="2680154"/>
          </a:xfrm>
        </p:grpSpPr>
        <p:sp>
          <p:nvSpPr>
            <p:cNvPr id="29" name="圆角矩形 28"/>
            <p:cNvSpPr/>
            <p:nvPr/>
          </p:nvSpPr>
          <p:spPr>
            <a:xfrm>
              <a:off x="3571659" y="2310946"/>
              <a:ext cx="2336800" cy="2680154"/>
            </a:xfrm>
            <a:prstGeom prst="roundRect">
              <a:avLst>
                <a:gd name="adj" fmla="val 36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3963313" y="3356682"/>
              <a:ext cx="1533525" cy="1501068"/>
            </a:xfrm>
            <a:prstGeom prst="roundRect">
              <a:avLst>
                <a:gd name="adj" fmla="val 5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6483566" y="2310946"/>
            <a:ext cx="2336800" cy="2680154"/>
            <a:chOff x="6483566" y="2310946"/>
            <a:chExt cx="2336800" cy="2680154"/>
          </a:xfrm>
        </p:grpSpPr>
        <p:sp>
          <p:nvSpPr>
            <p:cNvPr id="30" name="圆角矩形 29"/>
            <p:cNvSpPr/>
            <p:nvPr/>
          </p:nvSpPr>
          <p:spPr>
            <a:xfrm>
              <a:off x="6483566" y="2310946"/>
              <a:ext cx="2336800" cy="2680154"/>
            </a:xfrm>
            <a:prstGeom prst="roundRect">
              <a:avLst>
                <a:gd name="adj" fmla="val 36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6885203" y="3356682"/>
              <a:ext cx="1533525" cy="1501068"/>
            </a:xfrm>
            <a:prstGeom prst="roundRect">
              <a:avLst>
                <a:gd name="adj" fmla="val 5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605791" y="1143512"/>
            <a:ext cx="3227777" cy="287722"/>
            <a:chOff x="605791" y="1143512"/>
            <a:chExt cx="3227777" cy="287722"/>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791" y="1143512"/>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5"/>
            <p:cNvSpPr txBox="1"/>
            <p:nvPr/>
          </p:nvSpPr>
          <p:spPr>
            <a:xfrm>
              <a:off x="742361" y="1143579"/>
              <a:ext cx="3091207" cy="287655"/>
            </a:xfrm>
            <a:prstGeom prst="rect">
              <a:avLst/>
            </a:prstGeom>
            <a:noFill/>
          </p:spPr>
          <p:txBody>
            <a:bodyPr wrap="square" lIns="73033" tIns="36517" rIns="73033" bIns="36517" rtlCol="0">
              <a:spAutoFit/>
            </a:bodyPr>
            <a:lstStyle/>
            <a:p>
              <a:r>
                <a:rPr lang="en-US" altLang="zh-CN" b="1" dirty="0">
                  <a:solidFill>
                    <a:srgbClr val="01478C"/>
                  </a:solidFill>
                  <a:latin typeface="微软雅黑 Light" panose="020B0502040204020203" pitchFamily="34" charset="-122"/>
                  <a:ea typeface="微软雅黑 Light" panose="020B0502040204020203" pitchFamily="34" charset="-122"/>
                  <a:cs typeface="+mn-ea"/>
                  <a:sym typeface="+mn-lt"/>
                </a:rPr>
                <a:t>3 Optional Feeder System</a:t>
              </a:r>
            </a:p>
          </p:txBody>
        </p:sp>
      </p:grpSp>
      <p:sp>
        <p:nvSpPr>
          <p:cNvPr id="11" name="文本框 7"/>
          <p:cNvSpPr txBox="1"/>
          <p:nvPr/>
        </p:nvSpPr>
        <p:spPr>
          <a:xfrm>
            <a:off x="3354936" y="1417825"/>
            <a:ext cx="1573902" cy="472440"/>
          </a:xfrm>
          <a:prstGeom prst="rect">
            <a:avLst/>
          </a:prstGeom>
          <a:noFill/>
        </p:spPr>
        <p:txBody>
          <a:bodyPr wrap="square" lIns="73033" tIns="36517" rIns="73033" bIns="36517" rtlCol="0">
            <a:spAutoFit/>
          </a:bodyPr>
          <a:lstStyle/>
          <a:p>
            <a:r>
              <a:rPr lang="en-US" altLang="zh-CN" sz="1300" dirty="0">
                <a:solidFill>
                  <a:srgbClr val="000000"/>
                </a:solidFill>
                <a:latin typeface="微软雅黑 Light" panose="020B0502040204020203" pitchFamily="34" charset="-122"/>
                <a:ea typeface="微软雅黑 Light" panose="020B0502040204020203" pitchFamily="34" charset="-122"/>
                <a:cs typeface="+mn-ea"/>
                <a:sym typeface="+mn-lt"/>
              </a:rPr>
              <a:t>for different requirement</a:t>
            </a:r>
          </a:p>
        </p:txBody>
      </p:sp>
      <p:grpSp>
        <p:nvGrpSpPr>
          <p:cNvPr id="4" name="组合 3"/>
          <p:cNvGrpSpPr/>
          <p:nvPr/>
        </p:nvGrpSpPr>
        <p:grpSpPr>
          <a:xfrm>
            <a:off x="640694" y="2310946"/>
            <a:ext cx="2336800" cy="2680154"/>
            <a:chOff x="640694" y="2310946"/>
            <a:chExt cx="2336800" cy="2680154"/>
          </a:xfrm>
        </p:grpSpPr>
        <p:sp>
          <p:nvSpPr>
            <p:cNvPr id="2" name="圆角矩形 1"/>
            <p:cNvSpPr/>
            <p:nvPr/>
          </p:nvSpPr>
          <p:spPr>
            <a:xfrm>
              <a:off x="640694" y="2310946"/>
              <a:ext cx="2336800" cy="2680154"/>
            </a:xfrm>
            <a:prstGeom prst="roundRect">
              <a:avLst>
                <a:gd name="adj" fmla="val 36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009650" y="3356682"/>
              <a:ext cx="1533525" cy="1501068"/>
            </a:xfrm>
            <a:prstGeom prst="roundRect">
              <a:avLst>
                <a:gd name="adj" fmla="val 5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89836" y="3686812"/>
            <a:ext cx="165100" cy="146050"/>
            <a:chOff x="3294260" y="4414298"/>
            <a:chExt cx="165100" cy="146050"/>
          </a:xfrm>
        </p:grpSpPr>
        <p:cxnSp>
          <p:nvCxnSpPr>
            <p:cNvPr id="32" name="直接连接符 31"/>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6110836" y="3686812"/>
            <a:ext cx="165100" cy="146050"/>
            <a:chOff x="3294260" y="4414298"/>
            <a:chExt cx="165100" cy="146050"/>
          </a:xfrm>
        </p:grpSpPr>
        <p:cxnSp>
          <p:nvCxnSpPr>
            <p:cNvPr id="35" name="直接连接符 34"/>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59731" y="2842206"/>
            <a:ext cx="2417763" cy="1873300"/>
            <a:chOff x="559731" y="2842206"/>
            <a:chExt cx="2417763" cy="1873300"/>
          </a:xfrm>
        </p:grpSpPr>
        <p:sp>
          <p:nvSpPr>
            <p:cNvPr id="18" name="文本框 38"/>
            <p:cNvSpPr txBox="1"/>
            <p:nvPr/>
          </p:nvSpPr>
          <p:spPr>
            <a:xfrm flipH="1">
              <a:off x="1125167" y="2842206"/>
              <a:ext cx="1302221" cy="502920"/>
            </a:xfrm>
            <a:prstGeom prst="rect">
              <a:avLst/>
            </a:prstGeom>
            <a:noFill/>
          </p:spPr>
          <p:txBody>
            <a:bodyPr wrap="square" lIns="73033" tIns="36517" rIns="73033" bIns="36517" rtlCol="0">
              <a:spAutoFit/>
            </a:bodyPr>
            <a:lstStyle/>
            <a:p>
              <a:pPr algn="ctr"/>
              <a:r>
                <a:rPr lang="en-US" altLang="zh-CN" b="1" dirty="0">
                  <a:solidFill>
                    <a:srgbClr val="01478C"/>
                  </a:solidFill>
                  <a:latin typeface="微软雅黑 Light" panose="020B0502040204020203" pitchFamily="34" charset="-122"/>
                  <a:ea typeface="微软雅黑 Light" panose="020B0502040204020203" pitchFamily="34" charset="-122"/>
                  <a:cs typeface="+mn-ea"/>
                  <a:sym typeface="+mn-lt"/>
                </a:rPr>
                <a:t>Flat Pile Feeder</a:t>
              </a:r>
            </a:p>
          </p:txBody>
        </p:sp>
        <p:pic>
          <p:nvPicPr>
            <p:cNvPr id="16" name="图片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731" y="3652390"/>
              <a:ext cx="2417763" cy="1063116"/>
            </a:xfrm>
            <a:prstGeom prst="rect">
              <a:avLst/>
            </a:prstGeom>
          </p:spPr>
        </p:pic>
      </p:grpSp>
      <p:grpSp>
        <p:nvGrpSpPr>
          <p:cNvPr id="12" name="组合 11"/>
          <p:cNvGrpSpPr/>
          <p:nvPr/>
        </p:nvGrpSpPr>
        <p:grpSpPr>
          <a:xfrm>
            <a:off x="6651872" y="2842206"/>
            <a:ext cx="2000188" cy="1849040"/>
            <a:chOff x="6651872" y="2842206"/>
            <a:chExt cx="2000188" cy="1849040"/>
          </a:xfrm>
        </p:grpSpPr>
        <p:sp>
          <p:nvSpPr>
            <p:cNvPr id="21" name="文本框 40"/>
            <p:cNvSpPr txBox="1"/>
            <p:nvPr/>
          </p:nvSpPr>
          <p:spPr>
            <a:xfrm flipH="1">
              <a:off x="6908800" y="2842206"/>
              <a:ext cx="1587460" cy="502920"/>
            </a:xfrm>
            <a:prstGeom prst="rect">
              <a:avLst/>
            </a:prstGeom>
            <a:noFill/>
          </p:spPr>
          <p:txBody>
            <a:bodyPr wrap="square" lIns="73033" tIns="36517" rIns="73033" bIns="36517" rtlCol="0">
              <a:spAutoFit/>
            </a:bodyPr>
            <a:lstStyle/>
            <a:p>
              <a:pPr algn="ctr"/>
              <a:r>
                <a:rPr lang="en-US" altLang="zh-CN" b="1" dirty="0">
                  <a:solidFill>
                    <a:srgbClr val="01478C"/>
                  </a:solidFill>
                  <a:latin typeface="微软雅黑 Light" panose="020B0502040204020203" pitchFamily="34" charset="-122"/>
                  <a:ea typeface="微软雅黑 Light" panose="020B0502040204020203" pitchFamily="34" charset="-122"/>
                  <a:cs typeface="+mn-ea"/>
                  <a:sym typeface="+mn-lt"/>
                </a:rPr>
                <a:t>Pallet Pile Feeder</a:t>
              </a:r>
              <a:endParaRPr lang="zh-CN" altLang="en-US" b="1" dirty="0">
                <a:solidFill>
                  <a:srgbClr val="01478C"/>
                </a:solidFill>
                <a:latin typeface="微软雅黑 Light" panose="020B0502040204020203" pitchFamily="34" charset="-122"/>
                <a:ea typeface="微软雅黑 Light" panose="020B0502040204020203" pitchFamily="34" charset="-122"/>
                <a:cs typeface="+mn-ea"/>
                <a:sym typeface="+mn-lt"/>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1872" y="3676650"/>
              <a:ext cx="2000188" cy="1014596"/>
            </a:xfrm>
            <a:prstGeom prst="rect">
              <a:avLst/>
            </a:prstGeom>
          </p:spPr>
        </p:pic>
      </p:grpSp>
      <p:grpSp>
        <p:nvGrpSpPr>
          <p:cNvPr id="9" name="组合 8"/>
          <p:cNvGrpSpPr/>
          <p:nvPr/>
        </p:nvGrpSpPr>
        <p:grpSpPr>
          <a:xfrm>
            <a:off x="3644371" y="2842206"/>
            <a:ext cx="2171410" cy="1909340"/>
            <a:chOff x="3644371" y="2842206"/>
            <a:chExt cx="2171410" cy="1909340"/>
          </a:xfrm>
        </p:grpSpPr>
        <p:sp>
          <p:nvSpPr>
            <p:cNvPr id="19" name="文本框 39"/>
            <p:cNvSpPr txBox="1"/>
            <p:nvPr/>
          </p:nvSpPr>
          <p:spPr>
            <a:xfrm flipH="1">
              <a:off x="4078966" y="2842206"/>
              <a:ext cx="1302221" cy="718185"/>
            </a:xfrm>
            <a:prstGeom prst="rect">
              <a:avLst/>
            </a:prstGeom>
            <a:noFill/>
          </p:spPr>
          <p:txBody>
            <a:bodyPr wrap="square" lIns="73033" tIns="36517" rIns="73033" bIns="36517" rtlCol="0">
              <a:spAutoFit/>
            </a:bodyPr>
            <a:lstStyle/>
            <a:p>
              <a:pPr algn="ctr"/>
              <a:r>
                <a:rPr lang="en-US" altLang="zh-CN" b="1" dirty="0">
                  <a:solidFill>
                    <a:srgbClr val="01478C"/>
                  </a:solidFill>
                  <a:latin typeface="微软雅黑 Light" panose="020B0502040204020203" pitchFamily="34" charset="-122"/>
                  <a:ea typeface="微软雅黑 Light" panose="020B0502040204020203" pitchFamily="34" charset="-122"/>
                  <a:cs typeface="+mn-ea"/>
                  <a:sym typeface="+mn-lt"/>
                </a:rPr>
                <a:t>Round Pile Feeder</a:t>
              </a:r>
            </a:p>
            <a:p>
              <a:pPr algn="ctr"/>
              <a:endParaRPr lang="zh-CN" altLang="en-US" b="1" dirty="0">
                <a:solidFill>
                  <a:srgbClr val="01478C"/>
                </a:solidFill>
                <a:latin typeface="微软雅黑 Light" panose="020B0502040204020203" pitchFamily="34" charset="-122"/>
                <a:ea typeface="微软雅黑 Light" panose="020B0502040204020203" pitchFamily="34" charset="-122"/>
                <a:cs typeface="+mn-ea"/>
                <a:sym typeface="+mn-lt"/>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4371" y="3916606"/>
              <a:ext cx="2171410" cy="834940"/>
            </a:xfrm>
            <a:prstGeom prst="rect">
              <a:avLst/>
            </a:prstGeom>
          </p:spPr>
        </p:pic>
      </p:grpSp>
      <p:sp>
        <p:nvSpPr>
          <p:cNvPr id="13" name="文本框 12"/>
          <p:cNvSpPr txBox="1"/>
          <p:nvPr/>
        </p:nvSpPr>
        <p:spPr>
          <a:xfrm>
            <a:off x="6332220" y="5183505"/>
            <a:ext cx="4298315" cy="460375"/>
          </a:xfrm>
          <a:prstGeom prst="rect">
            <a:avLst/>
          </a:prstGeom>
          <a:noFill/>
        </p:spPr>
        <p:txBody>
          <a:bodyPr wrap="square" rtlCol="0">
            <a:spAutoFit/>
          </a:bodyPr>
          <a:lstStyle/>
          <a:p>
            <a:r>
              <a:rPr lang="en-US" altLang="zh-CN" sz="1200" b="1"/>
              <a:t>1.3m </a:t>
            </a:r>
          </a:p>
          <a:p>
            <a:r>
              <a:rPr lang="en-US" altLang="zh-CN" sz="1200" b="1"/>
              <a:t>A stack of 1000 sheets of paper is 11.8 cm high.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638510" y="2183496"/>
            <a:ext cx="1862576" cy="1485900"/>
            <a:chOff x="3638510" y="2183496"/>
            <a:chExt cx="1862576" cy="1485900"/>
          </a:xfrm>
        </p:grpSpPr>
        <p:sp>
          <p:nvSpPr>
            <p:cNvPr id="42" name="椭圆 41"/>
            <p:cNvSpPr/>
            <p:nvPr/>
          </p:nvSpPr>
          <p:spPr>
            <a:xfrm>
              <a:off x="4015186" y="2183496"/>
              <a:ext cx="1485900" cy="14859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 </a:t>
              </a:r>
              <a:endParaRPr lang="zh-CN" altLang="en-US" sz="1200" dirty="0"/>
            </a:p>
          </p:txBody>
        </p:sp>
        <p:grpSp>
          <p:nvGrpSpPr>
            <p:cNvPr id="76" name="组合 75"/>
            <p:cNvGrpSpPr/>
            <p:nvPr/>
          </p:nvGrpSpPr>
          <p:grpSpPr>
            <a:xfrm>
              <a:off x="3638510" y="2853521"/>
              <a:ext cx="165100" cy="146050"/>
              <a:chOff x="3294260" y="4414298"/>
              <a:chExt cx="165100" cy="146050"/>
            </a:xfrm>
          </p:grpSpPr>
          <p:cxnSp>
            <p:nvCxnSpPr>
              <p:cNvPr id="77" name="直接连接符 76"/>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72"/>
          <p:cNvGrpSpPr/>
          <p:nvPr/>
        </p:nvGrpSpPr>
        <p:grpSpPr>
          <a:xfrm>
            <a:off x="605791" y="1212637"/>
            <a:ext cx="2901791" cy="460375"/>
            <a:chOff x="605791" y="1212637"/>
            <a:chExt cx="2901791" cy="460375"/>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791" y="1212637"/>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5"/>
            <p:cNvSpPr txBox="1"/>
            <p:nvPr/>
          </p:nvSpPr>
          <p:spPr>
            <a:xfrm>
              <a:off x="742361" y="1231687"/>
              <a:ext cx="2765221" cy="441325"/>
            </a:xfrm>
            <a:prstGeom prst="rect">
              <a:avLst/>
            </a:prstGeom>
            <a:noFill/>
          </p:spPr>
          <p:txBody>
            <a:bodyPr wrap="square" lIns="73033" tIns="36517" rIns="73033" bIns="36517" rtlCol="0">
              <a:spAutoFit/>
            </a:bodyPr>
            <a:lstStyle/>
            <a:p>
              <a:r>
                <a:rPr lang="en-US" sz="2400" b="1" dirty="0">
                  <a:solidFill>
                    <a:srgbClr val="01478C"/>
                  </a:solidFill>
                  <a:latin typeface="微软雅黑 Light" panose="020B0502040204020203" pitchFamily="34" charset="-122"/>
                  <a:ea typeface="微软雅黑 Light" panose="020B0502040204020203" pitchFamily="34" charset="-122"/>
                  <a:cs typeface="+mn-ea"/>
                  <a:sym typeface="+mn-lt"/>
                </a:rPr>
                <a:t>Main Features</a:t>
              </a:r>
            </a:p>
          </p:txBody>
        </p:sp>
      </p:grpSp>
      <p:pic>
        <p:nvPicPr>
          <p:cNvPr id="40"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2869" y="917988"/>
            <a:ext cx="2762107" cy="1062072"/>
          </a:xfrm>
          <a:prstGeom prst="rect">
            <a:avLst/>
          </a:prstGeom>
        </p:spPr>
      </p:pic>
      <p:grpSp>
        <p:nvGrpSpPr>
          <p:cNvPr id="6" name="组合 5"/>
          <p:cNvGrpSpPr/>
          <p:nvPr/>
        </p:nvGrpSpPr>
        <p:grpSpPr>
          <a:xfrm>
            <a:off x="1920084" y="2183496"/>
            <a:ext cx="3478161" cy="1485900"/>
            <a:chOff x="1920084" y="2183496"/>
            <a:chExt cx="3478161" cy="1485900"/>
          </a:xfrm>
        </p:grpSpPr>
        <p:sp>
          <p:nvSpPr>
            <p:cNvPr id="39" name="椭圆 38"/>
            <p:cNvSpPr/>
            <p:nvPr/>
          </p:nvSpPr>
          <p:spPr>
            <a:xfrm>
              <a:off x="1920084" y="2183496"/>
              <a:ext cx="1485900" cy="14859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48" name="矩形 47"/>
            <p:cNvSpPr/>
            <p:nvPr/>
          </p:nvSpPr>
          <p:spPr>
            <a:xfrm>
              <a:off x="4118822" y="2341059"/>
              <a:ext cx="1279423" cy="1168400"/>
            </a:xfrm>
            <a:prstGeom prst="rect">
              <a:avLst/>
            </a:prstGeom>
          </p:spPr>
          <p:txBody>
            <a:bodyPr wrap="square">
              <a:spAutoFit/>
            </a:bodyPr>
            <a:lstStyle/>
            <a:p>
              <a:pPr algn="ctr"/>
              <a:r>
                <a:rPr lang="en-US" altLang="zh-CN" b="1" dirty="0">
                  <a:latin typeface="微软雅黑 Light" panose="020B0502040204020203" pitchFamily="34" charset="-122"/>
                  <a:ea typeface="微软雅黑 Light" panose="020B0502040204020203" pitchFamily="34" charset="-122"/>
                  <a:cs typeface="+mn-ea"/>
                  <a:sym typeface="+mn-lt"/>
                </a:rPr>
                <a:t>Electric Knives </a:t>
              </a:r>
            </a:p>
            <a:p>
              <a:pPr algn="ctr"/>
              <a:r>
                <a:rPr lang="en-US" altLang="zh-CN" b="1" dirty="0">
                  <a:latin typeface="微软雅黑 Light" panose="020B0502040204020203" pitchFamily="34" charset="-122"/>
                  <a:ea typeface="微软雅黑 Light" panose="020B0502040204020203" pitchFamily="34" charset="-122"/>
                  <a:cs typeface="+mn-ea"/>
                  <a:sym typeface="+mn-lt"/>
                </a:rPr>
                <a:t>more accurate durable</a:t>
              </a:r>
            </a:p>
          </p:txBody>
        </p:sp>
      </p:grpSp>
      <p:grpSp>
        <p:nvGrpSpPr>
          <p:cNvPr id="13" name="组合 12"/>
          <p:cNvGrpSpPr/>
          <p:nvPr/>
        </p:nvGrpSpPr>
        <p:grpSpPr>
          <a:xfrm>
            <a:off x="7072002" y="3631296"/>
            <a:ext cx="1485900" cy="1485900"/>
            <a:chOff x="7072002" y="3631296"/>
            <a:chExt cx="1485900" cy="1485900"/>
          </a:xfrm>
        </p:grpSpPr>
        <p:sp>
          <p:nvSpPr>
            <p:cNvPr id="38" name="椭圆 37"/>
            <p:cNvSpPr/>
            <p:nvPr/>
          </p:nvSpPr>
          <p:spPr>
            <a:xfrm>
              <a:off x="7072002" y="3631296"/>
              <a:ext cx="1485900" cy="14859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64" name="矩形 63"/>
            <p:cNvSpPr/>
            <p:nvPr/>
          </p:nvSpPr>
          <p:spPr>
            <a:xfrm>
              <a:off x="7293463" y="4143413"/>
              <a:ext cx="1042978" cy="645160"/>
            </a:xfrm>
            <a:prstGeom prst="rect">
              <a:avLst/>
            </a:prstGeom>
          </p:spPr>
          <p:txBody>
            <a:bodyPr wrap="square">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continuous technology innovate</a:t>
              </a:r>
            </a:p>
          </p:txBody>
        </p:sp>
      </p:grpSp>
      <p:grpSp>
        <p:nvGrpSpPr>
          <p:cNvPr id="10" name="组合 9"/>
          <p:cNvGrpSpPr/>
          <p:nvPr/>
        </p:nvGrpSpPr>
        <p:grpSpPr>
          <a:xfrm>
            <a:off x="831172" y="3631296"/>
            <a:ext cx="1878743" cy="1485900"/>
            <a:chOff x="831172" y="3631296"/>
            <a:chExt cx="1878743" cy="1485900"/>
          </a:xfrm>
        </p:grpSpPr>
        <p:sp>
          <p:nvSpPr>
            <p:cNvPr id="3" name="椭圆 2"/>
            <p:cNvSpPr/>
            <p:nvPr/>
          </p:nvSpPr>
          <p:spPr>
            <a:xfrm>
              <a:off x="831172" y="3631296"/>
              <a:ext cx="1485900" cy="14859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 </a:t>
              </a:r>
              <a:endParaRPr lang="zh-CN" altLang="en-US" sz="1200" dirty="0"/>
            </a:p>
          </p:txBody>
        </p:sp>
        <p:sp>
          <p:nvSpPr>
            <p:cNvPr id="60" name="矩形 59"/>
            <p:cNvSpPr/>
            <p:nvPr/>
          </p:nvSpPr>
          <p:spPr>
            <a:xfrm>
              <a:off x="1092693" y="4051080"/>
              <a:ext cx="962857" cy="829945"/>
            </a:xfrm>
            <a:prstGeom prst="rect">
              <a:avLst/>
            </a:prstGeom>
          </p:spPr>
          <p:txBody>
            <a:bodyPr wrap="square">
              <a:spAutoFit/>
            </a:bodyPr>
            <a:lstStyle/>
            <a:p>
              <a:pPr algn="ctr"/>
              <a:r>
                <a:rPr sz="1200" b="1" dirty="0">
                  <a:latin typeface="微软雅黑 Light" panose="020B0502040204020203" pitchFamily="34" charset="-122"/>
                  <a:ea typeface="微软雅黑 Light" panose="020B0502040204020203" pitchFamily="34" charset="-122"/>
                  <a:cs typeface="+mn-ea"/>
                  <a:sym typeface="+mn-lt"/>
                </a:rPr>
                <a:t>Intelligent PLC </a:t>
              </a:r>
              <a:r>
                <a:rPr lang="en-US" sz="1200" b="1" dirty="0">
                  <a:latin typeface="微软雅黑 Light" panose="020B0502040204020203" pitchFamily="34" charset="-122"/>
                  <a:ea typeface="微软雅黑 Light" panose="020B0502040204020203" pitchFamily="34" charset="-122"/>
                  <a:cs typeface="+mn-ea"/>
                  <a:sym typeface="+mn-lt"/>
                </a:rPr>
                <a:t>C</a:t>
              </a:r>
              <a:r>
                <a:rPr sz="1200" b="1" dirty="0">
                  <a:latin typeface="微软雅黑 Light" panose="020B0502040204020203" pitchFamily="34" charset="-122"/>
                  <a:ea typeface="微软雅黑 Light" panose="020B0502040204020203" pitchFamily="34" charset="-122"/>
                  <a:cs typeface="+mn-ea"/>
                  <a:sym typeface="+mn-lt"/>
                </a:rPr>
                <a:t>ontrol </a:t>
              </a:r>
              <a:r>
                <a:rPr lang="en-US" sz="1200" b="1" dirty="0">
                  <a:latin typeface="微软雅黑 Light" panose="020B0502040204020203" pitchFamily="34" charset="-122"/>
                  <a:ea typeface="微软雅黑 Light" panose="020B0502040204020203" pitchFamily="34" charset="-122"/>
                  <a:cs typeface="+mn-ea"/>
                  <a:sym typeface="+mn-lt"/>
                </a:rPr>
                <a:t>System</a:t>
              </a:r>
            </a:p>
          </p:txBody>
        </p:sp>
        <p:grpSp>
          <p:nvGrpSpPr>
            <p:cNvPr id="47" name="组合 46"/>
            <p:cNvGrpSpPr/>
            <p:nvPr/>
          </p:nvGrpSpPr>
          <p:grpSpPr>
            <a:xfrm>
              <a:off x="2544815" y="4374246"/>
              <a:ext cx="165100" cy="146050"/>
              <a:chOff x="3294260" y="4414298"/>
              <a:chExt cx="165100" cy="146050"/>
            </a:xfrm>
          </p:grpSpPr>
          <p:cxnSp>
            <p:nvCxnSpPr>
              <p:cNvPr id="49" name="直接连接符 48"/>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1" name="组合 10"/>
          <p:cNvGrpSpPr/>
          <p:nvPr/>
        </p:nvGrpSpPr>
        <p:grpSpPr>
          <a:xfrm>
            <a:off x="2945176" y="3631296"/>
            <a:ext cx="1871707" cy="1485900"/>
            <a:chOff x="2945176" y="3631296"/>
            <a:chExt cx="1871707" cy="1485900"/>
          </a:xfrm>
        </p:grpSpPr>
        <p:sp>
          <p:nvSpPr>
            <p:cNvPr id="35" name="椭圆 34"/>
            <p:cNvSpPr/>
            <p:nvPr/>
          </p:nvSpPr>
          <p:spPr>
            <a:xfrm>
              <a:off x="2945176" y="3631296"/>
              <a:ext cx="1485900" cy="14859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62" name="矩形 61"/>
            <p:cNvSpPr/>
            <p:nvPr/>
          </p:nvSpPr>
          <p:spPr>
            <a:xfrm>
              <a:off x="3082367" y="4051079"/>
              <a:ext cx="1211518" cy="1014730"/>
            </a:xfrm>
            <a:prstGeom prst="rect">
              <a:avLst/>
            </a:prstGeom>
          </p:spPr>
          <p:txBody>
            <a:bodyPr wrap="square">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Imported Well-</a:t>
              </a:r>
              <a:r>
                <a:rPr lang="en-US" altLang="zh-CN" sz="1200" b="1" dirty="0">
                  <a:latin typeface="微软雅黑 Light" panose="020B0502040204020203" pitchFamily="34" charset="-122"/>
                  <a:ea typeface="微软雅黑 Light" panose="020B0502040204020203" pitchFamily="34" charset="-122"/>
                  <a:cs typeface="+mn-ea"/>
                  <a:sym typeface="+mn-lt"/>
                </a:rPr>
                <a:t>renowned</a:t>
              </a:r>
              <a:r>
                <a:rPr lang="zh-CN" altLang="en-US" sz="1200" b="1" dirty="0">
                  <a:latin typeface="微软雅黑 Light" panose="020B0502040204020203" pitchFamily="34" charset="-122"/>
                  <a:ea typeface="微软雅黑 Light" panose="020B0502040204020203" pitchFamily="34" charset="-122"/>
                  <a:cs typeface="+mn-ea"/>
                  <a:sym typeface="+mn-lt"/>
                </a:rPr>
                <a:t> Brand Electrical Components</a:t>
              </a:r>
            </a:p>
          </p:txBody>
        </p:sp>
        <p:grpSp>
          <p:nvGrpSpPr>
            <p:cNvPr id="69" name="组合 68"/>
            <p:cNvGrpSpPr/>
            <p:nvPr/>
          </p:nvGrpSpPr>
          <p:grpSpPr>
            <a:xfrm>
              <a:off x="4651783" y="4374246"/>
              <a:ext cx="165100" cy="146050"/>
              <a:chOff x="3294260" y="4414298"/>
              <a:chExt cx="165100" cy="146050"/>
            </a:xfrm>
          </p:grpSpPr>
          <p:cxnSp>
            <p:nvCxnSpPr>
              <p:cNvPr id="70" name="直接连接符 69"/>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 name="组合 11"/>
          <p:cNvGrpSpPr/>
          <p:nvPr/>
        </p:nvGrpSpPr>
        <p:grpSpPr>
          <a:xfrm>
            <a:off x="5025427" y="3631296"/>
            <a:ext cx="1864909" cy="1485900"/>
            <a:chOff x="5025427" y="3631296"/>
            <a:chExt cx="1864909" cy="1485900"/>
          </a:xfrm>
        </p:grpSpPr>
        <p:sp>
          <p:nvSpPr>
            <p:cNvPr id="36" name="椭圆 35"/>
            <p:cNvSpPr/>
            <p:nvPr/>
          </p:nvSpPr>
          <p:spPr>
            <a:xfrm>
              <a:off x="5025427" y="3631296"/>
              <a:ext cx="1485900" cy="14859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63" name="矩形 62"/>
            <p:cNvSpPr/>
            <p:nvPr/>
          </p:nvSpPr>
          <p:spPr>
            <a:xfrm>
              <a:off x="5128665" y="4143411"/>
              <a:ext cx="1279423" cy="829945"/>
            </a:xfrm>
            <a:prstGeom prst="rect">
              <a:avLst/>
            </a:prstGeom>
          </p:spPr>
          <p:txBody>
            <a:bodyPr wrap="square">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professional engineer</a:t>
              </a:r>
            </a:p>
            <a:p>
              <a:pPr algn="ctr"/>
              <a:r>
                <a:rPr lang="zh-CN" altLang="en-US" sz="1200" b="1" dirty="0">
                  <a:latin typeface="微软雅黑 Light" panose="020B0502040204020203" pitchFamily="34" charset="-122"/>
                  <a:ea typeface="微软雅黑 Light" panose="020B0502040204020203" pitchFamily="34" charset="-122"/>
                  <a:cs typeface="+mn-ea"/>
                  <a:sym typeface="+mn-lt"/>
                </a:rPr>
                <a:t>High precision calibration</a:t>
              </a:r>
            </a:p>
          </p:txBody>
        </p:sp>
        <p:grpSp>
          <p:nvGrpSpPr>
            <p:cNvPr id="72" name="组合 71"/>
            <p:cNvGrpSpPr/>
            <p:nvPr/>
          </p:nvGrpSpPr>
          <p:grpSpPr>
            <a:xfrm>
              <a:off x="6725236" y="4374246"/>
              <a:ext cx="165100" cy="146050"/>
              <a:chOff x="3294260" y="4414298"/>
              <a:chExt cx="165100" cy="146050"/>
            </a:xfrm>
          </p:grpSpPr>
          <p:cxnSp>
            <p:nvCxnSpPr>
              <p:cNvPr id="74" name="直接连接符 73"/>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9" name="组合 8"/>
          <p:cNvGrpSpPr/>
          <p:nvPr/>
        </p:nvGrpSpPr>
        <p:grpSpPr>
          <a:xfrm>
            <a:off x="5711334" y="2034271"/>
            <a:ext cx="1883466" cy="1777900"/>
            <a:chOff x="5711334" y="2183496"/>
            <a:chExt cx="1883466" cy="1777900"/>
          </a:xfrm>
        </p:grpSpPr>
        <p:sp>
          <p:nvSpPr>
            <p:cNvPr id="43" name="椭圆 42"/>
            <p:cNvSpPr/>
            <p:nvPr/>
          </p:nvSpPr>
          <p:spPr>
            <a:xfrm>
              <a:off x="6108900" y="2183496"/>
              <a:ext cx="1485900" cy="14859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5" name="矩形 54"/>
            <p:cNvSpPr/>
            <p:nvPr/>
          </p:nvSpPr>
          <p:spPr>
            <a:xfrm>
              <a:off x="6299763" y="2392946"/>
              <a:ext cx="1104173" cy="1568450"/>
            </a:xfrm>
            <a:prstGeom prst="rect">
              <a:avLst/>
            </a:prstGeom>
          </p:spPr>
          <p:txBody>
            <a:bodyPr wrap="square">
              <a:spAutoFit/>
            </a:bodyPr>
            <a:lstStyle/>
            <a:p>
              <a:pPr algn="ctr"/>
              <a:r>
                <a:rPr lang="zh-CN" altLang="en-US" sz="1200" b="1" dirty="0">
                  <a:latin typeface="微软雅黑 Light" panose="020B0502040204020203" pitchFamily="34" charset="-122"/>
                  <a:ea typeface="微软雅黑 Light" panose="020B0502040204020203" pitchFamily="34" charset="-122"/>
                  <a:cs typeface="+mn-ea"/>
                  <a:sym typeface="+mn-lt"/>
                </a:rPr>
                <a:t>Patent fine &amp; straight grain steel roller</a:t>
              </a:r>
            </a:p>
            <a:p>
              <a:pPr algn="ctr"/>
              <a:r>
                <a:rPr lang="zh-CN" altLang="en-US" sz="1200" b="1" dirty="0">
                  <a:latin typeface="微软雅黑 Light" panose="020B0502040204020203" pitchFamily="34" charset="-122"/>
                  <a:ea typeface="微软雅黑 Light" panose="020B0502040204020203" pitchFamily="34" charset="-122"/>
                  <a:cs typeface="+mn-ea"/>
                  <a:sym typeface="+mn-lt"/>
                </a:rPr>
                <a:t>also suitable for thin paper</a:t>
              </a:r>
            </a:p>
          </p:txBody>
        </p:sp>
        <p:grpSp>
          <p:nvGrpSpPr>
            <p:cNvPr id="79" name="组合 78"/>
            <p:cNvGrpSpPr/>
            <p:nvPr/>
          </p:nvGrpSpPr>
          <p:grpSpPr>
            <a:xfrm>
              <a:off x="5711334" y="2853521"/>
              <a:ext cx="165100" cy="146050"/>
              <a:chOff x="3294260" y="4414298"/>
              <a:chExt cx="165100" cy="146050"/>
            </a:xfrm>
          </p:grpSpPr>
          <p:cxnSp>
            <p:nvCxnSpPr>
              <p:cNvPr id="80" name="直接连接符 79"/>
              <p:cNvCxnSpPr/>
              <p:nvPr/>
            </p:nvCxnSpPr>
            <p:spPr>
              <a:xfrm>
                <a:off x="3294260" y="4487323"/>
                <a:ext cx="16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376810" y="4414298"/>
                <a:ext cx="0" cy="14605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4" name="矩形 3"/>
          <p:cNvSpPr/>
          <p:nvPr/>
        </p:nvSpPr>
        <p:spPr>
          <a:xfrm>
            <a:off x="1988397" y="2520129"/>
            <a:ext cx="1279423" cy="683895"/>
          </a:xfrm>
          <a:prstGeom prst="rect">
            <a:avLst/>
          </a:prstGeom>
        </p:spPr>
        <p:txBody>
          <a:bodyPr wrap="square">
            <a:spAutoFit/>
          </a:bodyPr>
          <a:lstStyle/>
          <a:p>
            <a:pPr algn="ctr"/>
            <a:r>
              <a:rPr lang="en-US" altLang="zh-CN" b="1" dirty="0">
                <a:latin typeface="微软雅黑 Light" panose="020B0502040204020203" pitchFamily="34" charset="-122"/>
                <a:ea typeface="微软雅黑 Light" panose="020B0502040204020203" pitchFamily="34" charset="-122"/>
                <a:cs typeface="+mn-ea"/>
                <a:sym typeface="+mn-lt"/>
              </a:rPr>
              <a:t>Electroplated Buckles</a:t>
            </a:r>
          </a:p>
          <a:p>
            <a:pPr algn="ctr"/>
            <a:r>
              <a:rPr lang="en-US" altLang="zh-CN" sz="1050" dirty="0">
                <a:latin typeface="微软雅黑 Light" panose="020B0502040204020203" pitchFamily="34" charset="-122"/>
                <a:ea typeface="微软雅黑 Light" panose="020B0502040204020203" pitchFamily="34" charset="-122"/>
                <a:cs typeface="+mn-ea"/>
                <a:sym typeface="+mn-lt"/>
              </a:rPr>
              <a:t>scratch-proof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12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6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8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0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4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524" y="1212637"/>
            <a:ext cx="136570" cy="218033"/>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74076" y="1321653"/>
            <a:ext cx="4923244" cy="3089969"/>
          </a:xfrm>
          <a:prstGeom prst="rect">
            <a:avLst/>
          </a:prstGeom>
          <a:ln>
            <a:solidFill>
              <a:srgbClr val="01478C"/>
            </a:solidFill>
          </a:ln>
          <a:effectLst>
            <a:outerShdw blurRad="50800" dist="38100" dir="8100000" algn="tr" rotWithShape="0">
              <a:prstClr val="black">
                <a:alpha val="40000"/>
              </a:prstClr>
            </a:outerShdw>
          </a:effectLst>
        </p:spPr>
      </p:pic>
      <p:sp>
        <p:nvSpPr>
          <p:cNvPr id="33" name="矩形 32"/>
          <p:cNvSpPr/>
          <p:nvPr/>
        </p:nvSpPr>
        <p:spPr>
          <a:xfrm>
            <a:off x="6601275" y="1229058"/>
            <a:ext cx="2604770" cy="810895"/>
          </a:xfrm>
          <a:prstGeom prst="rect">
            <a:avLst/>
          </a:prstGeom>
        </p:spPr>
        <p:txBody>
          <a:bodyPr wrap="none" lIns="73033" tIns="36517" rIns="73033" bIns="36517">
            <a:spAutoFit/>
          </a:bodyPr>
          <a:lstStyle/>
          <a:p>
            <a:pPr algn="l"/>
            <a:r>
              <a:rPr lang="en-US" altLang="zh-CN" sz="2400" b="1" dirty="0">
                <a:solidFill>
                  <a:srgbClr val="01478C"/>
                </a:solidFill>
                <a:latin typeface="微软雅黑 Light" panose="020B0502040204020203" pitchFamily="34" charset="-122"/>
                <a:ea typeface="微软雅黑 Light" panose="020B0502040204020203" pitchFamily="34" charset="-122"/>
                <a:cs typeface="+mn-ea"/>
                <a:sym typeface="+mn-lt"/>
              </a:rPr>
              <a:t>Flat Pile Feeder</a:t>
            </a:r>
          </a:p>
          <a:p>
            <a:endParaRPr lang="en-US" altLang="zh-CN" sz="2400" b="1" dirty="0">
              <a:solidFill>
                <a:srgbClr val="01478C"/>
              </a:solidFill>
              <a:latin typeface="微软雅黑 Light" panose="020B0502040204020203" pitchFamily="34" charset="-122"/>
              <a:ea typeface="微软雅黑 Light" panose="020B0502040204020203" pitchFamily="34" charset="-122"/>
              <a:cs typeface="+mn-ea"/>
              <a:sym typeface="+mn-lt"/>
            </a:endParaRPr>
          </a:p>
        </p:txBody>
      </p:sp>
      <p:sp>
        <p:nvSpPr>
          <p:cNvPr id="34" name="矩形 33"/>
          <p:cNvSpPr/>
          <p:nvPr/>
        </p:nvSpPr>
        <p:spPr>
          <a:xfrm>
            <a:off x="6223000" y="1776243"/>
            <a:ext cx="2635466" cy="972185"/>
          </a:xfrm>
          <a:prstGeom prst="rect">
            <a:avLst/>
          </a:prstGeom>
          <a:noFill/>
        </p:spPr>
        <p:txBody>
          <a:bodyPr wrap="square" lIns="73033" tIns="36517" rIns="73033" bIns="36517" rtlCol="0">
            <a:spAutoFit/>
          </a:bodyPr>
          <a:lstStyle/>
          <a:p>
            <a:pPr algn="r">
              <a:lnSpc>
                <a:spcPct val="150000"/>
              </a:lnSpc>
            </a:pPr>
            <a:r>
              <a:rPr lang="en-US" altLang="zh-CN" sz="1300" dirty="0">
                <a:latin typeface="微软雅黑 Light" panose="020B0502040204020203" pitchFamily="34" charset="-122"/>
                <a:ea typeface="微软雅黑 Light" panose="020B0502040204020203" pitchFamily="34" charset="-122"/>
              </a:rPr>
              <a:t>3 hole PU suction wheel</a:t>
            </a:r>
          </a:p>
          <a:p>
            <a:pPr algn="r">
              <a:lnSpc>
                <a:spcPct val="150000"/>
              </a:lnSpc>
            </a:pPr>
            <a:r>
              <a:rPr lang="zh-CN" altLang="en-US" sz="1300" dirty="0">
                <a:latin typeface="微软雅黑 Light" panose="020B0502040204020203" pitchFamily="34" charset="-122"/>
                <a:ea typeface="微软雅黑 Light" panose="020B0502040204020203" pitchFamily="34" charset="-122"/>
              </a:rPr>
              <a:t>No worries even with thin paper and static electricity</a:t>
            </a:r>
          </a:p>
        </p:txBody>
      </p:sp>
      <p:sp>
        <p:nvSpPr>
          <p:cNvPr id="35" name="文本框 8"/>
          <p:cNvSpPr txBox="1"/>
          <p:nvPr/>
        </p:nvSpPr>
        <p:spPr>
          <a:xfrm>
            <a:off x="585176" y="4508419"/>
            <a:ext cx="2351118" cy="626110"/>
          </a:xfrm>
          <a:prstGeom prst="rect">
            <a:avLst/>
          </a:prstGeom>
          <a:noFill/>
        </p:spPr>
        <p:txBody>
          <a:bodyPr wrap="square" lIns="73033" tIns="36517" rIns="73033" bIns="36517" rtlCol="0">
            <a:spAutoFit/>
          </a:bodyPr>
          <a:lstStyle/>
          <a:p>
            <a:pPr algn="l"/>
            <a:r>
              <a:rPr lang="en-US" altLang="zh-CN" sz="1800" b="1" dirty="0">
                <a:solidFill>
                  <a:srgbClr val="01478C"/>
                </a:solidFill>
                <a:latin typeface="微软雅黑 Light" panose="020B0502040204020203" pitchFamily="34" charset="-122"/>
                <a:ea typeface="微软雅黑 Light" panose="020B0502040204020203" pitchFamily="34" charset="-122"/>
                <a:cs typeface="+mn-ea"/>
                <a:sym typeface="+mn-lt"/>
              </a:rPr>
              <a:t>Flat Pile Feeder System</a:t>
            </a:r>
            <a:endParaRPr lang="zh-CN" altLang="en-US" sz="1800" b="1" dirty="0">
              <a:latin typeface="微软雅黑 Light" panose="020B0502040204020203" pitchFamily="34" charset="-122"/>
              <a:ea typeface="微软雅黑 Light" panose="020B0502040204020203" pitchFamily="34" charset="-122"/>
              <a:cs typeface="+mn-ea"/>
              <a:sym typeface="+mn-lt"/>
            </a:endParaRPr>
          </a:p>
        </p:txBody>
      </p:sp>
      <p:grpSp>
        <p:nvGrpSpPr>
          <p:cNvPr id="12" name="组合 11"/>
          <p:cNvGrpSpPr/>
          <p:nvPr/>
        </p:nvGrpSpPr>
        <p:grpSpPr>
          <a:xfrm>
            <a:off x="5658198" y="3422650"/>
            <a:ext cx="3269964" cy="1619250"/>
            <a:chOff x="5658198" y="3422650"/>
            <a:chExt cx="3269964" cy="1619250"/>
          </a:xfrm>
        </p:grpSpPr>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8198" y="3604063"/>
              <a:ext cx="3269964" cy="1437837"/>
            </a:xfrm>
            <a:prstGeom prst="rect">
              <a:avLst/>
            </a:prstGeom>
          </p:spPr>
        </p:pic>
        <p:cxnSp>
          <p:nvCxnSpPr>
            <p:cNvPr id="32" name="连接符: 肘形 16"/>
            <p:cNvCxnSpPr/>
            <p:nvPr/>
          </p:nvCxnSpPr>
          <p:spPr>
            <a:xfrm rot="10800000">
              <a:off x="5753100" y="3422650"/>
              <a:ext cx="2172618" cy="568638"/>
            </a:xfrm>
            <a:prstGeom prst="bentConnector3">
              <a:avLst>
                <a:gd name="adj1" fmla="val -125"/>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40000">
                                          <p:cBhvr additive="base">
                                            <p:cTn id="7" dur="50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0000">
                                      <p:stCondLst>
                                        <p:cond delay="500"/>
                                      </p:stCondLst>
                                      <p:childTnLst>
                                        <p:set>
                                          <p:cBhvr>
                                            <p:cTn id="10" dur="1" fill="hold">
                                              <p:stCondLst>
                                                <p:cond delay="0"/>
                                              </p:stCondLst>
                                            </p:cTn>
                                            <p:tgtEl>
                                              <p:spTgt spid="34"/>
                                            </p:tgtEl>
                                            <p:attrNameLst>
                                              <p:attrName>style.visibility</p:attrName>
                                            </p:attrNameLst>
                                          </p:cBhvr>
                                          <p:to>
                                            <p:strVal val="visible"/>
                                          </p:to>
                                        </p:set>
                                        <p:anim calcmode="lin" valueType="num" p14:bounceEnd="40000">
                                          <p:cBhvr additive="base">
                                            <p:cTn id="11" dur="500" fill="hold"/>
                                            <p:tgtEl>
                                              <p:spTgt spid="34"/>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2" presetClass="entr" presetSubtype="8"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0-#ppt_w/2"/>
                                              </p:val>
                                            </p:tav>
                                            <p:tav tm="100000">
                                              <p:val>
                                                <p:strVal val="#ppt_x"/>
                                              </p:val>
                                            </p:tav>
                                          </p:tavLst>
                                        </p:anim>
                                        <p:anim calcmode="lin" valueType="num">
                                          <p:cBhvr additive="base">
                                            <p:cTn id="19" dur="500" fill="hold"/>
                                            <p:tgtEl>
                                              <p:spTgt spid="31"/>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800" fill="hold"/>
                                            <p:tgtEl>
                                              <p:spTgt spid="35"/>
                                            </p:tgtEl>
                                            <p:attrNameLst>
                                              <p:attrName>ppt_x</p:attrName>
                                            </p:attrNameLst>
                                          </p:cBhvr>
                                          <p:tavLst>
                                            <p:tav tm="0">
                                              <p:val>
                                                <p:strVal val="0-#ppt_w/2"/>
                                              </p:val>
                                            </p:tav>
                                            <p:tav tm="100000">
                                              <p:val>
                                                <p:strVal val="#ppt_x"/>
                                              </p:val>
                                            </p:tav>
                                          </p:tavLst>
                                        </p:anim>
                                        <p:anim calcmode="lin" valueType="num">
                                          <p:cBhvr additive="base">
                                            <p:cTn id="23" dur="8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2" presetClass="entr" presetSubtype="8"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0-#ppt_w/2"/>
                                              </p:val>
                                            </p:tav>
                                            <p:tav tm="100000">
                                              <p:val>
                                                <p:strVal val="#ppt_x"/>
                                              </p:val>
                                            </p:tav>
                                          </p:tavLst>
                                        </p:anim>
                                        <p:anim calcmode="lin" valueType="num">
                                          <p:cBhvr additive="base">
                                            <p:cTn id="19" dur="500" fill="hold"/>
                                            <p:tgtEl>
                                              <p:spTgt spid="31"/>
                                            </p:tgtEl>
                                            <p:attrNameLst>
                                              <p:attrName>ppt_y</p:attrName>
                                            </p:attrNameLst>
                                          </p:cBhvr>
                                          <p:tavLst>
                                            <p:tav tm="0">
                                              <p:val>
                                                <p:strVal val="#ppt_y"/>
                                              </p:val>
                                            </p:tav>
                                            <p:tav tm="100000">
                                              <p:val>
                                                <p:strVal val="#ppt_y"/>
                                              </p:val>
                                            </p:tav>
                                          </p:tavLst>
                                        </p:anim>
                                      </p:childTnLst>
                                    </p:cTn>
                                  </p:par>
                                  <p:par>
                                    <p:cTn id="20" presetID="2" presetClass="entr" presetSubtype="8" fill="hold" grpId="1"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800" fill="hold"/>
                                            <p:tgtEl>
                                              <p:spTgt spid="35"/>
                                            </p:tgtEl>
                                            <p:attrNameLst>
                                              <p:attrName>ppt_x</p:attrName>
                                            </p:attrNameLst>
                                          </p:cBhvr>
                                          <p:tavLst>
                                            <p:tav tm="0">
                                              <p:val>
                                                <p:strVal val="0-#ppt_w/2"/>
                                              </p:val>
                                            </p:tav>
                                            <p:tav tm="100000">
                                              <p:val>
                                                <p:strVal val="#ppt_x"/>
                                              </p:val>
                                            </p:tav>
                                          </p:tavLst>
                                        </p:anim>
                                        <p:anim calcmode="lin" valueType="num">
                                          <p:cBhvr additive="base">
                                            <p:cTn id="23" dur="8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087640" y="1512153"/>
            <a:ext cx="4770825" cy="2994307"/>
          </a:xfrm>
          <a:prstGeom prst="rect">
            <a:avLst/>
          </a:prstGeom>
          <a:ln>
            <a:solidFill>
              <a:srgbClr val="01478C"/>
            </a:solidFill>
          </a:ln>
          <a:effectLst>
            <a:outerShdw blurRad="50800" dist="38100" dir="8100000" algn="tr" rotWithShape="0">
              <a:prstClr val="black">
                <a:alpha val="40000"/>
              </a:prstClr>
            </a:outerShdw>
          </a:effectLst>
        </p:spPr>
      </p:pic>
      <p:grpSp>
        <p:nvGrpSpPr>
          <p:cNvPr id="3" name="组合 2"/>
          <p:cNvGrpSpPr/>
          <p:nvPr/>
        </p:nvGrpSpPr>
        <p:grpSpPr>
          <a:xfrm>
            <a:off x="539116" y="1171575"/>
            <a:ext cx="3656455" cy="1058632"/>
            <a:chOff x="653416" y="1171575"/>
            <a:chExt cx="3656455" cy="1058632"/>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416" y="1212637"/>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781050" y="1171575"/>
              <a:ext cx="3528821" cy="1058632"/>
            </a:xfrm>
            <a:prstGeom prst="rect">
              <a:avLst/>
            </a:prstGeom>
          </p:spPr>
          <p:txBody>
            <a:bodyPr wrap="square" lIns="73033" tIns="36517" rIns="73033" bIns="36517">
              <a:spAutoFit/>
            </a:bodyPr>
            <a:lstStyle/>
            <a:p>
              <a:pPr algn="l"/>
              <a:r>
                <a:rPr lang="en-US" altLang="zh-CN" sz="3200" b="1" dirty="0">
                  <a:solidFill>
                    <a:srgbClr val="01478C"/>
                  </a:solidFill>
                  <a:latin typeface="微软雅黑 Light" panose="020B0502040204020203" pitchFamily="34" charset="-122"/>
                  <a:ea typeface="微软雅黑 Light" panose="020B0502040204020203" pitchFamily="34" charset="-122"/>
                  <a:cs typeface="+mn-ea"/>
                  <a:sym typeface="+mn-lt"/>
                </a:rPr>
                <a:t>Round Pile Feeder</a:t>
              </a:r>
            </a:p>
            <a:p>
              <a:endParaRPr lang="zh-CN" altLang="en-US" sz="3200" b="1" dirty="0">
                <a:solidFill>
                  <a:srgbClr val="01478C"/>
                </a:solidFill>
                <a:latin typeface="微软雅黑 Light" panose="020B0502040204020203" pitchFamily="34" charset="-122"/>
                <a:ea typeface="微软雅黑 Light" panose="020B0502040204020203" pitchFamily="34" charset="-122"/>
              </a:endParaRPr>
            </a:p>
          </p:txBody>
        </p:sp>
      </p:grpSp>
      <p:sp>
        <p:nvSpPr>
          <p:cNvPr id="21" name="矩形 20"/>
          <p:cNvSpPr/>
          <p:nvPr/>
        </p:nvSpPr>
        <p:spPr>
          <a:xfrm>
            <a:off x="828075" y="1757327"/>
            <a:ext cx="2663472" cy="472440"/>
          </a:xfrm>
          <a:prstGeom prst="rect">
            <a:avLst/>
          </a:prstGeom>
          <a:noFill/>
        </p:spPr>
        <p:txBody>
          <a:bodyPr wrap="square" lIns="73033" tIns="36517" rIns="73033" bIns="36517" rtlCol="0">
            <a:spAutoFit/>
          </a:bodyPr>
          <a:lstStyle/>
          <a:p>
            <a:r>
              <a:rPr sz="1300" dirty="0">
                <a:latin typeface="微软雅黑 Light" panose="020B0502040204020203" pitchFamily="34" charset="-122"/>
                <a:ea typeface="微软雅黑 Light" panose="020B0502040204020203" pitchFamily="34" charset="-122"/>
                <a:sym typeface="+mn-ea"/>
              </a:rPr>
              <a:t>continuous feeding paper, higher productivity</a:t>
            </a:r>
          </a:p>
        </p:txBody>
      </p:sp>
      <p:sp>
        <p:nvSpPr>
          <p:cNvPr id="25" name="文本框 8"/>
          <p:cNvSpPr txBox="1"/>
          <p:nvPr/>
        </p:nvSpPr>
        <p:spPr>
          <a:xfrm>
            <a:off x="6591867" y="4593753"/>
            <a:ext cx="2328603" cy="626110"/>
          </a:xfrm>
          <a:prstGeom prst="rect">
            <a:avLst/>
          </a:prstGeom>
          <a:noFill/>
        </p:spPr>
        <p:txBody>
          <a:bodyPr wrap="square" lIns="73033" tIns="36517" rIns="73033" bIns="36517" rtlCol="0">
            <a:spAutoFit/>
          </a:bodyPr>
          <a:lstStyle/>
          <a:p>
            <a:pPr algn="r"/>
            <a:r>
              <a:rPr lang="en-US" altLang="zh-CN" sz="1800" b="1" dirty="0">
                <a:solidFill>
                  <a:srgbClr val="01478C"/>
                </a:solidFill>
                <a:latin typeface="微软雅黑 Light" panose="020B0502040204020203" pitchFamily="34" charset="-122"/>
                <a:ea typeface="微软雅黑 Light" panose="020B0502040204020203" pitchFamily="34" charset="-122"/>
                <a:cs typeface="+mn-ea"/>
                <a:sym typeface="+mn-lt"/>
              </a:rPr>
              <a:t>Round Pile Feeder System</a:t>
            </a:r>
            <a:endParaRPr lang="zh-CN" altLang="en-US" sz="1800" b="1" dirty="0">
              <a:latin typeface="微软雅黑 Light" panose="020B0502040204020203" pitchFamily="34" charset="-122"/>
              <a:ea typeface="微软雅黑 Light" panose="020B0502040204020203" pitchFamily="34" charset="-122"/>
              <a:cs typeface="+mn-ea"/>
              <a:sym typeface="+mn-lt"/>
            </a:endParaRPr>
          </a:p>
        </p:txBody>
      </p:sp>
      <p:grpSp>
        <p:nvGrpSpPr>
          <p:cNvPr id="2" name="组合 1"/>
          <p:cNvGrpSpPr/>
          <p:nvPr/>
        </p:nvGrpSpPr>
        <p:grpSpPr>
          <a:xfrm>
            <a:off x="813561" y="2904737"/>
            <a:ext cx="2988089" cy="1601723"/>
            <a:chOff x="813561" y="2904737"/>
            <a:chExt cx="2988089" cy="1601723"/>
          </a:xfrm>
        </p:grpSpPr>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561" y="3372472"/>
              <a:ext cx="2949137" cy="1133988"/>
            </a:xfrm>
            <a:prstGeom prst="rect">
              <a:avLst/>
            </a:prstGeom>
          </p:spPr>
        </p:pic>
        <p:cxnSp>
          <p:nvCxnSpPr>
            <p:cNvPr id="27" name="连接符: 肘形 16"/>
            <p:cNvCxnSpPr/>
            <p:nvPr/>
          </p:nvCxnSpPr>
          <p:spPr>
            <a:xfrm flipV="1">
              <a:off x="2783903" y="2904737"/>
              <a:ext cx="1017747" cy="660149"/>
            </a:xfrm>
            <a:prstGeom prst="bentConnector3">
              <a:avLst>
                <a:gd name="adj1" fmla="val 220"/>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7161" y="1379663"/>
            <a:ext cx="4878205" cy="3061703"/>
          </a:xfrm>
          <a:prstGeom prst="rect">
            <a:avLst/>
          </a:prstGeom>
          <a:ln>
            <a:solidFill>
              <a:srgbClr val="01478C"/>
            </a:solidFill>
          </a:ln>
          <a:effectLst>
            <a:outerShdw blurRad="50800" dist="38100" dir="8100000" algn="tr" rotWithShape="0">
              <a:prstClr val="black">
                <a:alpha val="40000"/>
              </a:prstClr>
            </a:outerShdw>
          </a:effectLst>
        </p:spPr>
      </p:pic>
      <p:grpSp>
        <p:nvGrpSpPr>
          <p:cNvPr id="12" name="组合 11"/>
          <p:cNvGrpSpPr/>
          <p:nvPr/>
        </p:nvGrpSpPr>
        <p:grpSpPr>
          <a:xfrm>
            <a:off x="6056984" y="1373428"/>
            <a:ext cx="3975950" cy="1057275"/>
            <a:chOff x="6056984" y="1373428"/>
            <a:chExt cx="3975950" cy="1057275"/>
          </a:xfrm>
        </p:grpSpPr>
        <p:pic>
          <p:nvPicPr>
            <p:cNvPr id="28" name="Picture 2" descr="C:\Users\Administrator\Desktop\浩信C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6984" y="1390437"/>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6194994" y="1373428"/>
              <a:ext cx="3837940" cy="1057275"/>
            </a:xfrm>
            <a:prstGeom prst="rect">
              <a:avLst/>
            </a:prstGeom>
          </p:spPr>
          <p:txBody>
            <a:bodyPr wrap="none" lIns="73033" tIns="36517" rIns="73033" bIns="36517">
              <a:spAutoFit/>
            </a:bodyPr>
            <a:lstStyle/>
            <a:p>
              <a:pPr algn="l"/>
              <a:r>
                <a:rPr lang="en-US" altLang="zh-CN" sz="3200" b="1" dirty="0">
                  <a:solidFill>
                    <a:srgbClr val="01478C"/>
                  </a:solidFill>
                  <a:latin typeface="微软雅黑 Light" panose="020B0502040204020203" pitchFamily="34" charset="-122"/>
                  <a:ea typeface="微软雅黑 Light" panose="020B0502040204020203" pitchFamily="34" charset="-122"/>
                  <a:cs typeface="+mn-ea"/>
                  <a:sym typeface="+mn-lt"/>
                </a:rPr>
                <a:t>Pallet Pile Feeder</a:t>
              </a:r>
              <a:endParaRPr lang="zh-CN" altLang="en-US" sz="3200" b="1" dirty="0">
                <a:solidFill>
                  <a:srgbClr val="01478C"/>
                </a:solidFill>
                <a:latin typeface="微软雅黑 Light" panose="020B0502040204020203" pitchFamily="34" charset="-122"/>
                <a:ea typeface="微软雅黑 Light" panose="020B0502040204020203" pitchFamily="34" charset="-122"/>
                <a:cs typeface="+mn-ea"/>
                <a:sym typeface="+mn-lt"/>
              </a:endParaRPr>
            </a:p>
            <a:p>
              <a:endParaRPr lang="zh-CN" altLang="en-US" sz="3200" b="1" dirty="0">
                <a:solidFill>
                  <a:srgbClr val="01478C"/>
                </a:solidFill>
                <a:latin typeface="微软雅黑 Light" panose="020B0502040204020203" pitchFamily="34" charset="-122"/>
                <a:ea typeface="微软雅黑 Light" panose="020B0502040204020203" pitchFamily="34" charset="-122"/>
              </a:endParaRPr>
            </a:p>
          </p:txBody>
        </p:sp>
      </p:grpSp>
      <p:sp>
        <p:nvSpPr>
          <p:cNvPr id="16" name="矩形 15"/>
          <p:cNvSpPr/>
          <p:nvPr/>
        </p:nvSpPr>
        <p:spPr>
          <a:xfrm>
            <a:off x="6194994" y="1927823"/>
            <a:ext cx="2663472" cy="872490"/>
          </a:xfrm>
          <a:prstGeom prst="rect">
            <a:avLst/>
          </a:prstGeom>
          <a:noFill/>
        </p:spPr>
        <p:txBody>
          <a:bodyPr wrap="square" lIns="73033" tIns="36517" rIns="73033" bIns="36517" rtlCol="0">
            <a:spAutoFit/>
          </a:bodyPr>
          <a:lstStyle/>
          <a:p>
            <a:r>
              <a:rPr lang="zh-CN" altLang="en-US" sz="1300" dirty="0">
                <a:latin typeface="微软雅黑 Light" panose="020B0502040204020203" pitchFamily="34" charset="-122"/>
                <a:ea typeface="微软雅黑 Light" panose="020B0502040204020203" pitchFamily="34" charset="-122"/>
              </a:rPr>
              <a:t>rolls the entire skid full of paper in with a pallet jack, save time and labor,more convenience,higher efficiency</a:t>
            </a:r>
          </a:p>
        </p:txBody>
      </p:sp>
      <p:sp>
        <p:nvSpPr>
          <p:cNvPr id="17" name="文本框 8"/>
          <p:cNvSpPr txBox="1"/>
          <p:nvPr/>
        </p:nvSpPr>
        <p:spPr>
          <a:xfrm>
            <a:off x="645795" y="4483735"/>
            <a:ext cx="4038600" cy="626110"/>
          </a:xfrm>
          <a:prstGeom prst="rect">
            <a:avLst/>
          </a:prstGeom>
          <a:noFill/>
        </p:spPr>
        <p:txBody>
          <a:bodyPr wrap="square" lIns="73033" tIns="36517" rIns="73033" bIns="36517" rtlCol="0">
            <a:spAutoFit/>
          </a:bodyPr>
          <a:lstStyle/>
          <a:p>
            <a:r>
              <a:rPr lang="en-US" altLang="zh-CN" sz="1800" b="1" dirty="0">
                <a:solidFill>
                  <a:srgbClr val="01478C"/>
                </a:solidFill>
                <a:latin typeface="微软雅黑 Light" panose="020B0502040204020203" pitchFamily="34" charset="-122"/>
                <a:ea typeface="微软雅黑 Light" panose="020B0502040204020203" pitchFamily="34" charset="-122"/>
                <a:cs typeface="+mn-ea"/>
                <a:sym typeface="+mn-lt"/>
              </a:rPr>
              <a:t>Pallet Pile Feeder System</a:t>
            </a:r>
          </a:p>
          <a:p>
            <a:r>
              <a:rPr lang="en-US" altLang="zh-CN" sz="1800" b="1" dirty="0">
                <a:solidFill>
                  <a:srgbClr val="01478C"/>
                </a:solidFill>
                <a:latin typeface="微软雅黑 Light" panose="020B0502040204020203" pitchFamily="34" charset="-122"/>
                <a:ea typeface="微软雅黑 Light" panose="020B0502040204020203" pitchFamily="34" charset="-122"/>
                <a:cs typeface="+mn-ea"/>
                <a:sym typeface="+mn-lt"/>
              </a:rPr>
              <a:t>Verticl pressing stacker</a:t>
            </a:r>
            <a:endParaRPr lang="zh-CN" altLang="en-US" sz="1800" b="1" dirty="0">
              <a:latin typeface="微软雅黑 Light" panose="020B0502040204020203" pitchFamily="34" charset="-122"/>
              <a:ea typeface="微软雅黑 Light" panose="020B0502040204020203" pitchFamily="34" charset="-122"/>
              <a:cs typeface="+mn-ea"/>
              <a:sym typeface="+mn-lt"/>
            </a:endParaRPr>
          </a:p>
        </p:txBody>
      </p:sp>
      <p:grpSp>
        <p:nvGrpSpPr>
          <p:cNvPr id="11" name="组合 10"/>
          <p:cNvGrpSpPr/>
          <p:nvPr/>
        </p:nvGrpSpPr>
        <p:grpSpPr>
          <a:xfrm>
            <a:off x="5785590" y="3248764"/>
            <a:ext cx="3247417" cy="1887914"/>
            <a:chOff x="5785590" y="3248764"/>
            <a:chExt cx="3247417" cy="1887914"/>
          </a:xfrm>
        </p:grpSpPr>
        <p:cxnSp>
          <p:nvCxnSpPr>
            <p:cNvPr id="27" name="连接符: 肘形 16"/>
            <p:cNvCxnSpPr/>
            <p:nvPr/>
          </p:nvCxnSpPr>
          <p:spPr>
            <a:xfrm rot="10800000">
              <a:off x="5785590" y="3248764"/>
              <a:ext cx="2761510" cy="446937"/>
            </a:xfrm>
            <a:prstGeom prst="bentConnector3">
              <a:avLst>
                <a:gd name="adj1" fmla="val -289"/>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6684" y="3581286"/>
              <a:ext cx="3066323" cy="1555392"/>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flipH="1">
            <a:off x="-43542" y="0"/>
            <a:ext cx="9421131" cy="627003"/>
            <a:chOff x="209" y="-3"/>
            <a:chExt cx="14247" cy="784"/>
          </a:xfrm>
        </p:grpSpPr>
        <p:pic>
          <p:nvPicPr>
            <p:cNvPr id="22" name="Picture 2" descr="C:\Users\Administrator\Desktop\现场广告背景3.jpg"/>
            <p:cNvPicPr>
              <a:picLocks noChangeAspect="1" noChangeArrowheads="1"/>
            </p:cNvPicPr>
            <p:nvPr/>
          </p:nvPicPr>
          <p:blipFill>
            <a:blip r:embed="rId2" cstate="print"/>
            <a:srcRect t="96184" r="-312" b="3384"/>
            <a:stretch>
              <a:fillRect/>
            </a:stretch>
          </p:blipFill>
          <p:spPr bwMode="auto">
            <a:xfrm>
              <a:off x="209" y="-3"/>
              <a:ext cx="14247" cy="113"/>
            </a:xfrm>
            <a:prstGeom prst="rect">
              <a:avLst/>
            </a:prstGeom>
            <a:noFill/>
          </p:spPr>
        </p:pic>
        <p:pic>
          <p:nvPicPr>
            <p:cNvPr id="23" name="图片 22" descr="Nipic_26983149_201805131648147970003"/>
            <p:cNvPicPr>
              <a:picLocks noChangeAspect="1"/>
            </p:cNvPicPr>
            <p:nvPr/>
          </p:nvPicPr>
          <p:blipFill>
            <a:blip r:embed="rId3" cstate="print"/>
            <a:srcRect b="27575"/>
            <a:stretch>
              <a:fillRect/>
            </a:stretch>
          </p:blipFill>
          <p:spPr>
            <a:xfrm>
              <a:off x="984" y="112"/>
              <a:ext cx="13412" cy="669"/>
            </a:xfrm>
            <a:prstGeom prst="rect">
              <a:avLst/>
            </a:prstGeom>
          </p:spPr>
        </p:pic>
      </p:grpSp>
      <p:pic>
        <p:nvPicPr>
          <p:cNvPr id="24" name="Picture 2" descr="E:\HX 工作文件\公司文件\LOGO最终修改\浩信CP LOGO.png"/>
          <p:cNvPicPr>
            <a:picLocks noChangeAspect="1" noChangeArrowheads="1"/>
          </p:cNvPicPr>
          <p:nvPr/>
        </p:nvPicPr>
        <p:blipFill>
          <a:blip r:embed="rId4"/>
          <a:stretch>
            <a:fillRect/>
          </a:stretch>
        </p:blipFill>
        <p:spPr bwMode="auto">
          <a:xfrm>
            <a:off x="7687722" y="309050"/>
            <a:ext cx="917247" cy="241072"/>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连接符: 肘形 16"/>
          <p:cNvCxnSpPr/>
          <p:nvPr/>
        </p:nvCxnSpPr>
        <p:spPr>
          <a:xfrm flipV="1">
            <a:off x="1920875" y="3022292"/>
            <a:ext cx="2509744" cy="559108"/>
          </a:xfrm>
          <a:prstGeom prst="bentConnector3">
            <a:avLst>
              <a:gd name="adj1" fmla="val 28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24841" y="1022137"/>
            <a:ext cx="4102566" cy="362801"/>
            <a:chOff x="624841" y="1022137"/>
            <a:chExt cx="4102566" cy="362801"/>
          </a:xfrm>
        </p:grpSpPr>
        <p:pic>
          <p:nvPicPr>
            <p:cNvPr id="28" name="Picture 2" descr="C:\Users\Administrator\Desktop\浩信C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1" y="1022137"/>
              <a:ext cx="136570" cy="21803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767547" y="1035688"/>
              <a:ext cx="3959860" cy="349250"/>
            </a:xfrm>
            <a:prstGeom prst="rect">
              <a:avLst/>
            </a:prstGeom>
          </p:spPr>
          <p:txBody>
            <a:bodyPr wrap="none" lIns="73033" tIns="36517" rIns="73033" bIns="36517">
              <a:spAutoFit/>
            </a:bodyPr>
            <a:lstStyle/>
            <a:p>
              <a:pPr algn="l"/>
              <a:r>
                <a:rPr lang="en-US" sz="1800" b="1" dirty="0">
                  <a:solidFill>
                    <a:srgbClr val="01478C"/>
                  </a:solidFill>
                  <a:latin typeface="微软雅黑 Light" panose="020B0502040204020203" pitchFamily="34" charset="-122"/>
                  <a:ea typeface="微软雅黑 Light" panose="020B0502040204020203" pitchFamily="34" charset="-122"/>
                </a:rPr>
                <a:t>Electroplated buckles &amp; deflector</a:t>
              </a:r>
            </a:p>
          </p:txBody>
        </p:sp>
      </p:grpSp>
      <p:sp>
        <p:nvSpPr>
          <p:cNvPr id="19" name="矩形 18"/>
          <p:cNvSpPr/>
          <p:nvPr/>
        </p:nvSpPr>
        <p:spPr>
          <a:xfrm>
            <a:off x="758307" y="2118734"/>
            <a:ext cx="2985017" cy="672465"/>
          </a:xfrm>
          <a:prstGeom prst="rect">
            <a:avLst/>
          </a:prstGeom>
          <a:noFill/>
        </p:spPr>
        <p:txBody>
          <a:bodyPr wrap="square" lIns="73033" tIns="36517" rIns="73033" bIns="36517" rtlCol="0">
            <a:spAutoFit/>
          </a:bodyPr>
          <a:lstStyle/>
          <a:p>
            <a:r>
              <a:rPr lang="en-US" altLang="zh-CN" sz="1300" dirty="0">
                <a:latin typeface="微软雅黑 Light" panose="020B0502040204020203" pitchFamily="34" charset="-122"/>
                <a:ea typeface="微软雅黑 Light" panose="020B0502040204020203" pitchFamily="34" charset="-122"/>
              </a:rPr>
              <a:t>scratch-proof,</a:t>
            </a:r>
            <a:endParaRPr lang="zh-CN" altLang="en-US" sz="1300" dirty="0">
              <a:latin typeface="微软雅黑 Light" panose="020B0502040204020203" pitchFamily="34" charset="-122"/>
              <a:ea typeface="微软雅黑 Light" panose="020B0502040204020203" pitchFamily="34" charset="-122"/>
            </a:endParaRPr>
          </a:p>
          <a:p>
            <a:r>
              <a:rPr sz="1300" dirty="0">
                <a:latin typeface="微软雅黑 Light" panose="020B0502040204020203" pitchFamily="34" charset="-122"/>
                <a:ea typeface="微软雅黑 Light" panose="020B0502040204020203" pitchFamily="34" charset="-122"/>
              </a:rPr>
              <a:t>capable </a:t>
            </a:r>
            <a:r>
              <a:rPr lang="en-US" sz="1300" dirty="0">
                <a:latin typeface="微软雅黑 Light" panose="020B0502040204020203" pitchFamily="34" charset="-122"/>
                <a:ea typeface="微软雅黑 Light" panose="020B0502040204020203" pitchFamily="34" charset="-122"/>
              </a:rPr>
              <a:t>of folding</a:t>
            </a:r>
            <a:r>
              <a:rPr sz="1300">
                <a:latin typeface="微软雅黑 Light" panose="020B0502040204020203" pitchFamily="34" charset="-122"/>
                <a:ea typeface="微软雅黑 Light" panose="020B0502040204020203" pitchFamily="34" charset="-122"/>
              </a:rPr>
              <a:t> surface</a:t>
            </a:r>
            <a:r>
              <a:rPr lang="en-AU" sz="1300" dirty="0">
                <a:latin typeface="微软雅黑 Light" panose="020B0502040204020203" pitchFamily="34" charset="-122"/>
                <a:ea typeface="微软雅黑 Light" panose="020B0502040204020203" pitchFamily="34" charset="-122"/>
              </a:rPr>
              <a:t>-</a:t>
            </a:r>
            <a:r>
              <a:rPr sz="1300">
                <a:latin typeface="微软雅黑 Light" panose="020B0502040204020203" pitchFamily="34" charset="-122"/>
                <a:ea typeface="微软雅黑 Light" panose="020B0502040204020203" pitchFamily="34" charset="-122"/>
              </a:rPr>
              <a:t>sensitive </a:t>
            </a:r>
            <a:r>
              <a:rPr sz="1300" dirty="0">
                <a:latin typeface="微软雅黑 Light" panose="020B0502040204020203" pitchFamily="34" charset="-122"/>
                <a:ea typeface="微软雅黑 Light" panose="020B0502040204020203" pitchFamily="34" charset="-122"/>
              </a:rPr>
              <a:t>pages</a:t>
            </a:r>
          </a:p>
        </p:txBody>
      </p:sp>
      <p:sp>
        <p:nvSpPr>
          <p:cNvPr id="25" name="文本框 8"/>
          <p:cNvSpPr txBox="1"/>
          <p:nvPr/>
        </p:nvSpPr>
        <p:spPr>
          <a:xfrm>
            <a:off x="4529044" y="3411457"/>
            <a:ext cx="1913341" cy="810895"/>
          </a:xfrm>
          <a:prstGeom prst="rect">
            <a:avLst/>
          </a:prstGeom>
          <a:noFill/>
        </p:spPr>
        <p:txBody>
          <a:bodyPr wrap="square" lIns="73033" tIns="36517" rIns="73033" bIns="36517" rtlCol="0">
            <a:spAutoFit/>
          </a:bodyPr>
          <a:lstStyle/>
          <a:p>
            <a:r>
              <a:rPr lang="en-US" altLang="zh-CN" sz="1600" dirty="0">
                <a:latin typeface="微软雅黑 Light" panose="020B0502040204020203" pitchFamily="34" charset="-122"/>
                <a:ea typeface="微软雅黑 Light" panose="020B0502040204020203" pitchFamily="34" charset="-122"/>
                <a:sym typeface="+mn-ea"/>
              </a:rPr>
              <a:t>scratch-proof buckle plate detail</a:t>
            </a:r>
            <a:endParaRPr lang="zh-CN" altLang="en-US" sz="1600" b="1" dirty="0">
              <a:latin typeface="微软雅黑 Light" panose="020B0502040204020203" pitchFamily="34" charset="-122"/>
              <a:ea typeface="微软雅黑 Light" panose="020B0502040204020203" pitchFamily="34" charset="-122"/>
              <a:cs typeface="+mn-ea"/>
              <a:sym typeface="+mn-lt"/>
            </a:endParaRPr>
          </a:p>
        </p:txBody>
      </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67" y="3483513"/>
            <a:ext cx="3842977" cy="1477682"/>
          </a:xfrm>
          <a:prstGeom prst="rect">
            <a:avLst/>
          </a:prstGeom>
        </p:spPr>
      </p:pic>
      <p:grpSp>
        <p:nvGrpSpPr>
          <p:cNvPr id="2" name="组合 1"/>
          <p:cNvGrpSpPr/>
          <p:nvPr/>
        </p:nvGrpSpPr>
        <p:grpSpPr>
          <a:xfrm>
            <a:off x="4619320" y="1240170"/>
            <a:ext cx="4349706" cy="3465255"/>
            <a:chOff x="4619320" y="1240170"/>
            <a:chExt cx="4349706" cy="3465255"/>
          </a:xfrm>
        </p:grpSpPr>
        <p:pic>
          <p:nvPicPr>
            <p:cNvPr id="21" name="图片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619320" y="1240170"/>
              <a:ext cx="3302431" cy="2072700"/>
            </a:xfrm>
            <a:prstGeom prst="rect">
              <a:avLst/>
            </a:prstGeom>
            <a:ln>
              <a:solidFill>
                <a:srgbClr val="01478C"/>
              </a:solidFill>
            </a:ln>
            <a:effectLst>
              <a:outerShdw blurRad="50800" dist="38100" dir="5400000" algn="t" rotWithShape="0">
                <a:prstClr val="black">
                  <a:alpha val="40000"/>
                </a:prstClr>
              </a:outerShdw>
            </a:effectLst>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3479" y="3454721"/>
              <a:ext cx="1337797" cy="1250704"/>
            </a:xfrm>
            <a:prstGeom prst="rect">
              <a:avLst/>
            </a:prstGeom>
          </p:spPr>
        </p:pic>
        <p:pic>
          <p:nvPicPr>
            <p:cNvPr id="3079" name="Picture 7" descr="C:\Users\Administrator\Desktop\IMG_313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00" t="27219" r="53461" b="8854"/>
            <a:stretch>
              <a:fillRect/>
            </a:stretch>
          </p:blipFill>
          <p:spPr bwMode="auto">
            <a:xfrm>
              <a:off x="8030570" y="1240170"/>
              <a:ext cx="938456" cy="336719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childTnLst>
                                </p:cTn>
                              </p:par>
                              <p:par>
                                <p:cTn id="7" presetID="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0-#ppt_w/2"/>
                                          </p:val>
                                        </p:tav>
                                        <p:tav tm="100000">
                                          <p:val>
                                            <p:strVal val="#ppt_x"/>
                                          </p:val>
                                        </p:tav>
                                      </p:tavLst>
                                    </p:anim>
                                    <p:anim calcmode="lin" valueType="num">
                                      <p:cBhvr additive="base">
                                        <p:cTn id="10" dur="500" fill="hold"/>
                                        <p:tgtEl>
                                          <p:spTgt spid="19"/>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53" presetClass="entr" presetSubtype="16"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10" presetClass="entr" presetSubtype="0" fill="hold"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2" presetClass="entr" presetSubtype="2" fill="hold" nodeType="with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2efcc6b-dfe2-4913-9639-c83ff1599fb3"/>
  <p:tag name="COMMONDATA" val="eyJoZGlkIjoiOTU2YjFiMjc4NjUwNzNmYzgwZWQ2MjBjMjU1ZjU1YTEifQ=="/>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210b6bb2-594d-4528-b693-3bc159341a03}"/>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297a845c-bf88-4c64-8785-b7f56ac5127c}"/>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94b6a60e-4605-4eb7-a86e-7dcef372119c}"/>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86aefc1f-73b4-49ca-b2d2-9dd58c5018b4}"/>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6ad914e9-6e67-4cbe-a22b-cce8dedf2368}"/>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bfba9d6e-5330-4b1c-a26e-66cfad2bb44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f83d139c-be1d-4bb9-b861-82c021507a8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34abe7e5-1c98-4feb-891b-acf2d51f02e9}"/>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18498599-9358-4647-ac33-ae16114bde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2136</Words>
  <Application>Microsoft Office PowerPoint</Application>
  <PresentationFormat>Custom</PresentationFormat>
  <Paragraphs>263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等线</vt:lpstr>
      <vt:lpstr>等线 Light</vt:lpstr>
      <vt:lpstr>微软雅黑 Light</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堃 余</dc:creator>
  <cp:lastModifiedBy>Frank Chan</cp:lastModifiedBy>
  <cp:revision>224</cp:revision>
  <dcterms:created xsi:type="dcterms:W3CDTF">2021-01-30T06:08:00Z</dcterms:created>
  <dcterms:modified xsi:type="dcterms:W3CDTF">2025-09-29T13:23:39Z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B91EA89415A24BFFA1A28E5FBB49D2B3</vt:lpwstr>
  </property>
</Properties>
</file>